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1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2.xml" ContentType="application/vnd.openxmlformats-officedocument.themeOverr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5"/>
  </p:notesMasterIdLst>
  <p:sldIdLst>
    <p:sldId id="257" r:id="rId5"/>
    <p:sldId id="313" r:id="rId6"/>
    <p:sldId id="314" r:id="rId7"/>
    <p:sldId id="318" r:id="rId8"/>
    <p:sldId id="315" r:id="rId9"/>
    <p:sldId id="316" r:id="rId10"/>
    <p:sldId id="328" r:id="rId11"/>
    <p:sldId id="319" r:id="rId12"/>
    <p:sldId id="327" r:id="rId13"/>
    <p:sldId id="320" r:id="rId14"/>
    <p:sldId id="340" r:id="rId15"/>
    <p:sldId id="323" r:id="rId16"/>
    <p:sldId id="321" r:id="rId17"/>
    <p:sldId id="337" r:id="rId18"/>
    <p:sldId id="317" r:id="rId19"/>
    <p:sldId id="339" r:id="rId20"/>
    <p:sldId id="338" r:id="rId21"/>
    <p:sldId id="322" r:id="rId22"/>
    <p:sldId id="330" r:id="rId23"/>
    <p:sldId id="331" r:id="rId24"/>
    <p:sldId id="341" r:id="rId25"/>
    <p:sldId id="342" r:id="rId26"/>
    <p:sldId id="325" r:id="rId27"/>
    <p:sldId id="332" r:id="rId28"/>
    <p:sldId id="333" r:id="rId29"/>
    <p:sldId id="334" r:id="rId30"/>
    <p:sldId id="336" r:id="rId31"/>
    <p:sldId id="335" r:id="rId32"/>
    <p:sldId id="343" r:id="rId33"/>
    <p:sldId id="329" r:id="rId3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599ED44-2995-76F5-5BBC-D6088C19F68B}" name="Martin Vild" initials="MV" userId="S::martin.vild@ideastatica.com::e9a878aa-f6a1-47b0-98b0-0f2d038f1f0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58D1B"/>
    <a:srgbClr val="E4002B"/>
    <a:srgbClr val="FFFFFF"/>
    <a:srgbClr val="EEF8F6"/>
    <a:srgbClr val="003DA5"/>
    <a:srgbClr val="00AB8E"/>
    <a:srgbClr val="8246AF"/>
    <a:srgbClr val="00A9E0"/>
    <a:srgbClr val="7A99AC"/>
    <a:srgbClr val="D4EC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ADAEFA7-A0C6-42D2-9277-D36945B48CEE}" v="237" dt="2026-04-13T14:20:48.10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98" autoAdjust="0"/>
    <p:restoredTop sz="87416" autoAdjust="0"/>
  </p:normalViewPr>
  <p:slideViewPr>
    <p:cSldViewPr>
      <p:cViewPr varScale="1">
        <p:scale>
          <a:sx n="104" d="100"/>
          <a:sy n="104" d="100"/>
        </p:scale>
        <p:origin x="120" y="2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104" d="100"/>
          <a:sy n="104" d="100"/>
        </p:scale>
        <p:origin x="324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8/10/relationships/authors" Target="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in Vild" userId="e9a878aa-f6a1-47b0-98b0-0f2d038f1f0c" providerId="ADAL" clId="{CAA98DC0-AE46-4FA8-84D2-7877A8A75B8A}"/>
    <pc:docChg chg="undo custSel addSld delSld modSld sldOrd">
      <pc:chgData name="Martin Vild" userId="e9a878aa-f6a1-47b0-98b0-0f2d038f1f0c" providerId="ADAL" clId="{CAA98DC0-AE46-4FA8-84D2-7877A8A75B8A}" dt="2026-04-13T14:21:36.998" v="5429" actId="1076"/>
      <pc:docMkLst>
        <pc:docMk/>
      </pc:docMkLst>
      <pc:sldChg chg="addSp delSp modSp mod">
        <pc:chgData name="Martin Vild" userId="e9a878aa-f6a1-47b0-98b0-0f2d038f1f0c" providerId="ADAL" clId="{CAA98DC0-AE46-4FA8-84D2-7877A8A75B8A}" dt="2026-04-13T10:02:46.168" v="3491" actId="732"/>
        <pc:sldMkLst>
          <pc:docMk/>
          <pc:sldMk cId="3034311970" sldId="257"/>
        </pc:sldMkLst>
        <pc:spChg chg="mod">
          <ac:chgData name="Martin Vild" userId="e9a878aa-f6a1-47b0-98b0-0f2d038f1f0c" providerId="ADAL" clId="{CAA98DC0-AE46-4FA8-84D2-7877A8A75B8A}" dt="2026-04-13T06:36:39.882" v="1172" actId="20577"/>
          <ac:spMkLst>
            <pc:docMk/>
            <pc:sldMk cId="3034311970" sldId="257"/>
            <ac:spMk id="4" creationId="{8E4CD9D6-F97C-ADA7-8E0D-DFC0B163DB68}"/>
          </ac:spMkLst>
        </pc:spChg>
        <pc:spChg chg="mod">
          <ac:chgData name="Martin Vild" userId="e9a878aa-f6a1-47b0-98b0-0f2d038f1f0c" providerId="ADAL" clId="{CAA98DC0-AE46-4FA8-84D2-7877A8A75B8A}" dt="2026-04-13T06:36:36.341" v="1170" actId="20577"/>
          <ac:spMkLst>
            <pc:docMk/>
            <pc:sldMk cId="3034311970" sldId="257"/>
            <ac:spMk id="5" creationId="{FE3DD58E-7DCB-BE97-4296-AB015D1DAC3A}"/>
          </ac:spMkLst>
        </pc:spChg>
        <pc:picChg chg="add mod">
          <ac:chgData name="Martin Vild" userId="e9a878aa-f6a1-47b0-98b0-0f2d038f1f0c" providerId="ADAL" clId="{CAA98DC0-AE46-4FA8-84D2-7877A8A75B8A}" dt="2026-04-13T10:02:46.168" v="3491" actId="732"/>
          <ac:picMkLst>
            <pc:docMk/>
            <pc:sldMk cId="3034311970" sldId="257"/>
            <ac:picMk id="7" creationId="{D0526240-BEA3-A728-0A07-4BE1D5CFB864}"/>
          </ac:picMkLst>
        </pc:picChg>
        <pc:picChg chg="add del mod">
          <ac:chgData name="Martin Vild" userId="e9a878aa-f6a1-47b0-98b0-0f2d038f1f0c" providerId="ADAL" clId="{CAA98DC0-AE46-4FA8-84D2-7877A8A75B8A}" dt="2026-04-13T10:02:12.500" v="3487" actId="21"/>
          <ac:picMkLst>
            <pc:docMk/>
            <pc:sldMk cId="3034311970" sldId="257"/>
            <ac:picMk id="4098" creationId="{D0526240-BEA3-A728-0A07-4BE1D5CFB864}"/>
          </ac:picMkLst>
        </pc:picChg>
      </pc:sldChg>
      <pc:sldChg chg="modSp del mod modAnim">
        <pc:chgData name="Martin Vild" userId="e9a878aa-f6a1-47b0-98b0-0f2d038f1f0c" providerId="ADAL" clId="{CAA98DC0-AE46-4FA8-84D2-7877A8A75B8A}" dt="2026-04-13T06:36:15.981" v="1156" actId="47"/>
        <pc:sldMkLst>
          <pc:docMk/>
          <pc:sldMk cId="1540366324" sldId="258"/>
        </pc:sldMkLst>
      </pc:sldChg>
      <pc:sldChg chg="addSp delSp modSp new mod">
        <pc:chgData name="Martin Vild" userId="e9a878aa-f6a1-47b0-98b0-0f2d038f1f0c" providerId="ADAL" clId="{CAA98DC0-AE46-4FA8-84D2-7877A8A75B8A}" dt="2026-04-13T11:30:37.202" v="4456" actId="20577"/>
        <pc:sldMkLst>
          <pc:docMk/>
          <pc:sldMk cId="1354723125" sldId="314"/>
        </pc:sldMkLst>
        <pc:spChg chg="mod">
          <ac:chgData name="Martin Vild" userId="e9a878aa-f6a1-47b0-98b0-0f2d038f1f0c" providerId="ADAL" clId="{CAA98DC0-AE46-4FA8-84D2-7877A8A75B8A}" dt="2026-04-13T06:38:29.216" v="1180" actId="20577"/>
          <ac:spMkLst>
            <pc:docMk/>
            <pc:sldMk cId="1354723125" sldId="314"/>
            <ac:spMk id="2" creationId="{DE7FE63E-54EC-7615-F8B7-7F0740FC42C2}"/>
          </ac:spMkLst>
        </pc:spChg>
        <pc:spChg chg="mod">
          <ac:chgData name="Martin Vild" userId="e9a878aa-f6a1-47b0-98b0-0f2d038f1f0c" providerId="ADAL" clId="{CAA98DC0-AE46-4FA8-84D2-7877A8A75B8A}" dt="2026-04-13T11:30:37.202" v="4456" actId="20577"/>
          <ac:spMkLst>
            <pc:docMk/>
            <pc:sldMk cId="1354723125" sldId="314"/>
            <ac:spMk id="3" creationId="{411162A8-BDF7-A071-8CBB-800005903FB3}"/>
          </ac:spMkLst>
        </pc:spChg>
        <pc:picChg chg="add del mod">
          <ac:chgData name="Martin Vild" userId="e9a878aa-f6a1-47b0-98b0-0f2d038f1f0c" providerId="ADAL" clId="{CAA98DC0-AE46-4FA8-84D2-7877A8A75B8A}" dt="2026-04-13T10:19:30.961" v="3613" actId="478"/>
          <ac:picMkLst>
            <pc:docMk/>
            <pc:sldMk cId="1354723125" sldId="314"/>
            <ac:picMk id="5" creationId="{BDBF6EF6-C775-925C-117D-E0F2B4468F4F}"/>
          </ac:picMkLst>
        </pc:picChg>
        <pc:picChg chg="add mod">
          <ac:chgData name="Martin Vild" userId="e9a878aa-f6a1-47b0-98b0-0f2d038f1f0c" providerId="ADAL" clId="{CAA98DC0-AE46-4FA8-84D2-7877A8A75B8A}" dt="2026-04-13T10:19:34.164" v="3615" actId="1076"/>
          <ac:picMkLst>
            <pc:docMk/>
            <pc:sldMk cId="1354723125" sldId="314"/>
            <ac:picMk id="3074" creationId="{21D4634F-0F9A-2F32-DC1F-EE65131ED903}"/>
          </ac:picMkLst>
        </pc:picChg>
      </pc:sldChg>
      <pc:sldChg chg="addSp modSp new del mod">
        <pc:chgData name="Martin Vild" userId="e9a878aa-f6a1-47b0-98b0-0f2d038f1f0c" providerId="ADAL" clId="{CAA98DC0-AE46-4FA8-84D2-7877A8A75B8A}" dt="2026-04-13T06:36:15.981" v="1156" actId="47"/>
        <pc:sldMkLst>
          <pc:docMk/>
          <pc:sldMk cId="1488492510" sldId="314"/>
        </pc:sldMkLst>
      </pc:sldChg>
      <pc:sldChg chg="addSp modSp new mod ord">
        <pc:chgData name="Martin Vild" userId="e9a878aa-f6a1-47b0-98b0-0f2d038f1f0c" providerId="ADAL" clId="{CAA98DC0-AE46-4FA8-84D2-7877A8A75B8A}" dt="2026-04-13T14:21:36.998" v="5429" actId="1076"/>
        <pc:sldMkLst>
          <pc:docMk/>
          <pc:sldMk cId="936331870" sldId="315"/>
        </pc:sldMkLst>
        <pc:spChg chg="mod">
          <ac:chgData name="Martin Vild" userId="e9a878aa-f6a1-47b0-98b0-0f2d038f1f0c" providerId="ADAL" clId="{CAA98DC0-AE46-4FA8-84D2-7877A8A75B8A}" dt="2026-04-13T06:38:55.380" v="1231" actId="20577"/>
          <ac:spMkLst>
            <pc:docMk/>
            <pc:sldMk cId="936331870" sldId="315"/>
            <ac:spMk id="2" creationId="{9B8038C0-FFC6-BB10-46A1-E0E1CBC4F933}"/>
          </ac:spMkLst>
        </pc:spChg>
        <pc:spChg chg="mod">
          <ac:chgData name="Martin Vild" userId="e9a878aa-f6a1-47b0-98b0-0f2d038f1f0c" providerId="ADAL" clId="{CAA98DC0-AE46-4FA8-84D2-7877A8A75B8A}" dt="2026-04-13T10:31:30.583" v="3700" actId="790"/>
          <ac:spMkLst>
            <pc:docMk/>
            <pc:sldMk cId="936331870" sldId="315"/>
            <ac:spMk id="3" creationId="{A92B8F47-91B1-E9F9-A110-A06AB9C05488}"/>
          </ac:spMkLst>
        </pc:spChg>
        <pc:picChg chg="add mod">
          <ac:chgData name="Martin Vild" userId="e9a878aa-f6a1-47b0-98b0-0f2d038f1f0c" providerId="ADAL" clId="{CAA98DC0-AE46-4FA8-84D2-7877A8A75B8A}" dt="2026-04-13T14:21:36.998" v="5429" actId="1076"/>
          <ac:picMkLst>
            <pc:docMk/>
            <pc:sldMk cId="936331870" sldId="315"/>
            <ac:picMk id="5" creationId="{ED214B7E-80EF-7FDB-DC52-36AA85C76CDB}"/>
          </ac:picMkLst>
        </pc:picChg>
      </pc:sldChg>
      <pc:sldChg chg="modSp add del mod modNotesTx">
        <pc:chgData name="Martin Vild" userId="e9a878aa-f6a1-47b0-98b0-0f2d038f1f0c" providerId="ADAL" clId="{CAA98DC0-AE46-4FA8-84D2-7877A8A75B8A}" dt="2026-04-13T06:36:15.981" v="1156" actId="47"/>
        <pc:sldMkLst>
          <pc:docMk/>
          <pc:sldMk cId="2579246645" sldId="315"/>
        </pc:sldMkLst>
      </pc:sldChg>
      <pc:sldChg chg="addSp modSp new mod ord">
        <pc:chgData name="Martin Vild" userId="e9a878aa-f6a1-47b0-98b0-0f2d038f1f0c" providerId="ADAL" clId="{CAA98DC0-AE46-4FA8-84D2-7877A8A75B8A}" dt="2026-04-13T10:04:40.537" v="3511" actId="12"/>
        <pc:sldMkLst>
          <pc:docMk/>
          <pc:sldMk cId="1274672727" sldId="316"/>
        </pc:sldMkLst>
        <pc:spChg chg="mod">
          <ac:chgData name="Martin Vild" userId="e9a878aa-f6a1-47b0-98b0-0f2d038f1f0c" providerId="ADAL" clId="{CAA98DC0-AE46-4FA8-84D2-7877A8A75B8A}" dt="2026-04-13T06:51:09.196" v="2401" actId="20577"/>
          <ac:spMkLst>
            <pc:docMk/>
            <pc:sldMk cId="1274672727" sldId="316"/>
            <ac:spMk id="2" creationId="{497E074B-89E6-F530-9112-E9637A9EDF38}"/>
          </ac:spMkLst>
        </pc:spChg>
        <pc:spChg chg="mod">
          <ac:chgData name="Martin Vild" userId="e9a878aa-f6a1-47b0-98b0-0f2d038f1f0c" providerId="ADAL" clId="{CAA98DC0-AE46-4FA8-84D2-7877A8A75B8A}" dt="2026-04-13T10:04:40.537" v="3511" actId="12"/>
          <ac:spMkLst>
            <pc:docMk/>
            <pc:sldMk cId="1274672727" sldId="316"/>
            <ac:spMk id="3" creationId="{A5B31AF7-5C29-F5BF-1014-E6CFA9A977DA}"/>
          </ac:spMkLst>
        </pc:spChg>
        <pc:picChg chg="add mod">
          <ac:chgData name="Martin Vild" userId="e9a878aa-f6a1-47b0-98b0-0f2d038f1f0c" providerId="ADAL" clId="{CAA98DC0-AE46-4FA8-84D2-7877A8A75B8A}" dt="2026-04-13T09:49:56.634" v="3469" actId="14100"/>
          <ac:picMkLst>
            <pc:docMk/>
            <pc:sldMk cId="1274672727" sldId="316"/>
            <ac:picMk id="5" creationId="{B828C056-8F8A-410B-2323-47C073DCB39D}"/>
          </ac:picMkLst>
        </pc:picChg>
        <pc:picChg chg="add mod">
          <ac:chgData name="Martin Vild" userId="e9a878aa-f6a1-47b0-98b0-0f2d038f1f0c" providerId="ADAL" clId="{CAA98DC0-AE46-4FA8-84D2-7877A8A75B8A}" dt="2026-04-13T09:50:12.875" v="3476" actId="1076"/>
          <ac:picMkLst>
            <pc:docMk/>
            <pc:sldMk cId="1274672727" sldId="316"/>
            <ac:picMk id="2050" creationId="{91726D1E-F1D5-1C04-760A-1FC044DC5C72}"/>
          </ac:picMkLst>
        </pc:picChg>
        <pc:picChg chg="add mod">
          <ac:chgData name="Martin Vild" userId="e9a878aa-f6a1-47b0-98b0-0f2d038f1f0c" providerId="ADAL" clId="{CAA98DC0-AE46-4FA8-84D2-7877A8A75B8A}" dt="2026-04-13T09:50:10.747" v="3475" actId="14100"/>
          <ac:picMkLst>
            <pc:docMk/>
            <pc:sldMk cId="1274672727" sldId="316"/>
            <ac:picMk id="2052" creationId="{C5D418B4-EBB4-007C-0449-66B19178C81B}"/>
          </ac:picMkLst>
        </pc:picChg>
      </pc:sldChg>
      <pc:sldChg chg="addSp modSp new del mod">
        <pc:chgData name="Martin Vild" userId="e9a878aa-f6a1-47b0-98b0-0f2d038f1f0c" providerId="ADAL" clId="{CAA98DC0-AE46-4FA8-84D2-7877A8A75B8A}" dt="2026-04-13T06:36:15.981" v="1156" actId="47"/>
        <pc:sldMkLst>
          <pc:docMk/>
          <pc:sldMk cId="2457419066" sldId="316"/>
        </pc:sldMkLst>
      </pc:sldChg>
      <pc:sldChg chg="addSp delSp modSp new mod ord">
        <pc:chgData name="Martin Vild" userId="e9a878aa-f6a1-47b0-98b0-0f2d038f1f0c" providerId="ADAL" clId="{CAA98DC0-AE46-4FA8-84D2-7877A8A75B8A}" dt="2026-04-13T10:38:07.383" v="3756"/>
        <pc:sldMkLst>
          <pc:docMk/>
          <pc:sldMk cId="4257411626" sldId="317"/>
        </pc:sldMkLst>
        <pc:spChg chg="mod">
          <ac:chgData name="Martin Vild" userId="e9a878aa-f6a1-47b0-98b0-0f2d038f1f0c" providerId="ADAL" clId="{CAA98DC0-AE46-4FA8-84D2-7877A8A75B8A}" dt="2026-04-13T06:42:15.043" v="1561" actId="20577"/>
          <ac:spMkLst>
            <pc:docMk/>
            <pc:sldMk cId="4257411626" sldId="317"/>
            <ac:spMk id="2" creationId="{CE0FB20F-DCF3-E5C3-4BA6-0142803DAE2A}"/>
          </ac:spMkLst>
        </pc:spChg>
        <pc:spChg chg="del mod">
          <ac:chgData name="Martin Vild" userId="e9a878aa-f6a1-47b0-98b0-0f2d038f1f0c" providerId="ADAL" clId="{CAA98DC0-AE46-4FA8-84D2-7877A8A75B8A}" dt="2026-04-13T10:33:57.658" v="3721" actId="478"/>
          <ac:spMkLst>
            <pc:docMk/>
            <pc:sldMk cId="4257411626" sldId="317"/>
            <ac:spMk id="3" creationId="{502BD2B2-E373-D8DD-82BA-263938F76121}"/>
          </ac:spMkLst>
        </pc:spChg>
        <pc:spChg chg="add mod">
          <ac:chgData name="Martin Vild" userId="e9a878aa-f6a1-47b0-98b0-0f2d038f1f0c" providerId="ADAL" clId="{CAA98DC0-AE46-4FA8-84D2-7877A8A75B8A}" dt="2026-04-13T10:32:46.294" v="3710" actId="1076"/>
          <ac:spMkLst>
            <pc:docMk/>
            <pc:sldMk cId="4257411626" sldId="317"/>
            <ac:spMk id="4" creationId="{651B72C4-EBC9-0258-B999-11E7F05CFBEA}"/>
          </ac:spMkLst>
        </pc:spChg>
        <pc:picChg chg="add mod">
          <ac:chgData name="Martin Vild" userId="e9a878aa-f6a1-47b0-98b0-0f2d038f1f0c" providerId="ADAL" clId="{CAA98DC0-AE46-4FA8-84D2-7877A8A75B8A}" dt="2026-04-13T10:34:35.155" v="3727" actId="1076"/>
          <ac:picMkLst>
            <pc:docMk/>
            <pc:sldMk cId="4257411626" sldId="317"/>
            <ac:picMk id="5122" creationId="{1514FD90-19E4-E56E-A19F-F9093C1625A2}"/>
          </ac:picMkLst>
        </pc:picChg>
        <pc:picChg chg="add mod">
          <ac:chgData name="Martin Vild" userId="e9a878aa-f6a1-47b0-98b0-0f2d038f1f0c" providerId="ADAL" clId="{CAA98DC0-AE46-4FA8-84D2-7877A8A75B8A}" dt="2026-04-13T10:34:42.480" v="3730" actId="1076"/>
          <ac:picMkLst>
            <pc:docMk/>
            <pc:sldMk cId="4257411626" sldId="317"/>
            <ac:picMk id="5124" creationId="{9F003034-BECD-4202-9DF5-B10B09069D71}"/>
          </ac:picMkLst>
        </pc:picChg>
        <pc:picChg chg="add mod">
          <ac:chgData name="Martin Vild" userId="e9a878aa-f6a1-47b0-98b0-0f2d038f1f0c" providerId="ADAL" clId="{CAA98DC0-AE46-4FA8-84D2-7877A8A75B8A}" dt="2026-04-13T10:34:48.608" v="3733" actId="1076"/>
          <ac:picMkLst>
            <pc:docMk/>
            <pc:sldMk cId="4257411626" sldId="317"/>
            <ac:picMk id="5126" creationId="{5968B917-F43C-E4B4-F4E6-9052A7F79962}"/>
          </ac:picMkLst>
        </pc:picChg>
      </pc:sldChg>
      <pc:sldChg chg="addSp modSp new mod ord">
        <pc:chgData name="Martin Vild" userId="e9a878aa-f6a1-47b0-98b0-0f2d038f1f0c" providerId="ADAL" clId="{CAA98DC0-AE46-4FA8-84D2-7877A8A75B8A}" dt="2026-04-13T10:06:33.313" v="3598" actId="20577"/>
        <pc:sldMkLst>
          <pc:docMk/>
          <pc:sldMk cId="1497514681" sldId="318"/>
        </pc:sldMkLst>
        <pc:spChg chg="mod">
          <ac:chgData name="Martin Vild" userId="e9a878aa-f6a1-47b0-98b0-0f2d038f1f0c" providerId="ADAL" clId="{CAA98DC0-AE46-4FA8-84D2-7877A8A75B8A}" dt="2026-04-13T06:43:06.058" v="1619" actId="20577"/>
          <ac:spMkLst>
            <pc:docMk/>
            <pc:sldMk cId="1497514681" sldId="318"/>
            <ac:spMk id="2" creationId="{53B004EB-7B8A-E26E-F745-7E622E0B9FD3}"/>
          </ac:spMkLst>
        </pc:spChg>
        <pc:spChg chg="mod">
          <ac:chgData name="Martin Vild" userId="e9a878aa-f6a1-47b0-98b0-0f2d038f1f0c" providerId="ADAL" clId="{CAA98DC0-AE46-4FA8-84D2-7877A8A75B8A}" dt="2026-04-13T09:45:55.160" v="3447" actId="20577"/>
          <ac:spMkLst>
            <pc:docMk/>
            <pc:sldMk cId="1497514681" sldId="318"/>
            <ac:spMk id="3" creationId="{6E393462-AFB9-6D95-E0AE-614A234F7D6A}"/>
          </ac:spMkLst>
        </pc:spChg>
        <pc:spChg chg="add mod">
          <ac:chgData name="Martin Vild" userId="e9a878aa-f6a1-47b0-98b0-0f2d038f1f0c" providerId="ADAL" clId="{CAA98DC0-AE46-4FA8-84D2-7877A8A75B8A}" dt="2026-04-13T10:06:33.313" v="3598" actId="20577"/>
          <ac:spMkLst>
            <pc:docMk/>
            <pc:sldMk cId="1497514681" sldId="318"/>
            <ac:spMk id="4" creationId="{F544F9B8-EDE5-3BD1-F0BF-79D1B86DA7CF}"/>
          </ac:spMkLst>
        </pc:spChg>
        <pc:spChg chg="add mod">
          <ac:chgData name="Martin Vild" userId="e9a878aa-f6a1-47b0-98b0-0f2d038f1f0c" providerId="ADAL" clId="{CAA98DC0-AE46-4FA8-84D2-7877A8A75B8A}" dt="2026-04-13T09:44:20.818" v="3282" actId="1036"/>
          <ac:spMkLst>
            <pc:docMk/>
            <pc:sldMk cId="1497514681" sldId="318"/>
            <ac:spMk id="5" creationId="{3A024B15-B1F4-E7D1-A252-D7B77EEABED2}"/>
          </ac:spMkLst>
        </pc:spChg>
      </pc:sldChg>
      <pc:sldChg chg="modSp new mod">
        <pc:chgData name="Martin Vild" userId="e9a878aa-f6a1-47b0-98b0-0f2d038f1f0c" providerId="ADAL" clId="{CAA98DC0-AE46-4FA8-84D2-7877A8A75B8A}" dt="2026-04-13T08:50:41.340" v="2843" actId="20577"/>
        <pc:sldMkLst>
          <pc:docMk/>
          <pc:sldMk cId="1397828249" sldId="319"/>
        </pc:sldMkLst>
        <pc:spChg chg="mod">
          <ac:chgData name="Martin Vild" userId="e9a878aa-f6a1-47b0-98b0-0f2d038f1f0c" providerId="ADAL" clId="{CAA98DC0-AE46-4FA8-84D2-7877A8A75B8A}" dt="2026-04-13T06:43:26.523" v="1640" actId="20577"/>
          <ac:spMkLst>
            <pc:docMk/>
            <pc:sldMk cId="1397828249" sldId="319"/>
            <ac:spMk id="2" creationId="{F66B5AD7-298B-CC9D-50D9-32A09E487708}"/>
          </ac:spMkLst>
        </pc:spChg>
        <pc:spChg chg="mod">
          <ac:chgData name="Martin Vild" userId="e9a878aa-f6a1-47b0-98b0-0f2d038f1f0c" providerId="ADAL" clId="{CAA98DC0-AE46-4FA8-84D2-7877A8A75B8A}" dt="2026-04-13T08:50:41.340" v="2843" actId="20577"/>
          <ac:spMkLst>
            <pc:docMk/>
            <pc:sldMk cId="1397828249" sldId="319"/>
            <ac:spMk id="3" creationId="{5BAEE111-06E7-CBAD-5869-96A43AD3658B}"/>
          </ac:spMkLst>
        </pc:spChg>
      </pc:sldChg>
      <pc:sldChg chg="addSp modSp new mod modAnim">
        <pc:chgData name="Martin Vild" userId="e9a878aa-f6a1-47b0-98b0-0f2d038f1f0c" providerId="ADAL" clId="{CAA98DC0-AE46-4FA8-84D2-7877A8A75B8A}" dt="2026-04-13T09:02:12.864" v="3230" actId="1076"/>
        <pc:sldMkLst>
          <pc:docMk/>
          <pc:sldMk cId="2458100076" sldId="320"/>
        </pc:sldMkLst>
        <pc:spChg chg="mod">
          <ac:chgData name="Martin Vild" userId="e9a878aa-f6a1-47b0-98b0-0f2d038f1f0c" providerId="ADAL" clId="{CAA98DC0-AE46-4FA8-84D2-7877A8A75B8A}" dt="2026-04-13T06:44:22.522" v="1733" actId="20577"/>
          <ac:spMkLst>
            <pc:docMk/>
            <pc:sldMk cId="2458100076" sldId="320"/>
            <ac:spMk id="2" creationId="{75A041E9-E2F5-F4EF-BC69-B35EFA64C7C1}"/>
          </ac:spMkLst>
        </pc:spChg>
        <pc:spChg chg="mod">
          <ac:chgData name="Martin Vild" userId="e9a878aa-f6a1-47b0-98b0-0f2d038f1f0c" providerId="ADAL" clId="{CAA98DC0-AE46-4FA8-84D2-7877A8A75B8A}" dt="2026-04-13T09:01:50.294" v="3219" actId="20577"/>
          <ac:spMkLst>
            <pc:docMk/>
            <pc:sldMk cId="2458100076" sldId="320"/>
            <ac:spMk id="3" creationId="{E229DD73-989A-F52D-2D62-CC13211D407F}"/>
          </ac:spMkLst>
        </pc:spChg>
        <pc:spChg chg="add mod">
          <ac:chgData name="Martin Vild" userId="e9a878aa-f6a1-47b0-98b0-0f2d038f1f0c" providerId="ADAL" clId="{CAA98DC0-AE46-4FA8-84D2-7877A8A75B8A}" dt="2026-04-13T09:02:12.864" v="3230" actId="1076"/>
          <ac:spMkLst>
            <pc:docMk/>
            <pc:sldMk cId="2458100076" sldId="320"/>
            <ac:spMk id="8" creationId="{DB6404F7-C5FF-D05C-586C-148C6B9032AE}"/>
          </ac:spMkLst>
        </pc:spChg>
        <pc:picChg chg="add mod">
          <ac:chgData name="Martin Vild" userId="e9a878aa-f6a1-47b0-98b0-0f2d038f1f0c" providerId="ADAL" clId="{CAA98DC0-AE46-4FA8-84D2-7877A8A75B8A}" dt="2026-04-13T08:58:15.562" v="3123" actId="1076"/>
          <ac:picMkLst>
            <pc:docMk/>
            <pc:sldMk cId="2458100076" sldId="320"/>
            <ac:picMk id="4" creationId="{350C8ED7-4A96-A880-1B38-013446985B11}"/>
          </ac:picMkLst>
        </pc:picChg>
        <pc:picChg chg="add mod">
          <ac:chgData name="Martin Vild" userId="e9a878aa-f6a1-47b0-98b0-0f2d038f1f0c" providerId="ADAL" clId="{CAA98DC0-AE46-4FA8-84D2-7877A8A75B8A}" dt="2026-04-13T09:01:40.598" v="3214" actId="1076"/>
          <ac:picMkLst>
            <pc:docMk/>
            <pc:sldMk cId="2458100076" sldId="320"/>
            <ac:picMk id="1026" creationId="{5568816E-6E78-F02F-A217-8D6C69B061B2}"/>
          </ac:picMkLst>
        </pc:picChg>
        <pc:cxnChg chg="add mod">
          <ac:chgData name="Martin Vild" userId="e9a878aa-f6a1-47b0-98b0-0f2d038f1f0c" providerId="ADAL" clId="{CAA98DC0-AE46-4FA8-84D2-7877A8A75B8A}" dt="2026-04-13T09:01:55.955" v="3221" actId="14100"/>
          <ac:cxnSpMkLst>
            <pc:docMk/>
            <pc:sldMk cId="2458100076" sldId="320"/>
            <ac:cxnSpMk id="6" creationId="{DB791CC3-A827-AF31-D526-D3540F77B5E6}"/>
          </ac:cxnSpMkLst>
        </pc:cxnChg>
      </pc:sldChg>
      <pc:sldChg chg="addSp delSp modSp new mod">
        <pc:chgData name="Martin Vild" userId="e9a878aa-f6a1-47b0-98b0-0f2d038f1f0c" providerId="ADAL" clId="{CAA98DC0-AE46-4FA8-84D2-7877A8A75B8A}" dt="2026-04-13T11:11:58.987" v="4242" actId="14100"/>
        <pc:sldMkLst>
          <pc:docMk/>
          <pc:sldMk cId="3224190232" sldId="321"/>
        </pc:sldMkLst>
        <pc:spChg chg="mod">
          <ac:chgData name="Martin Vild" userId="e9a878aa-f6a1-47b0-98b0-0f2d038f1f0c" providerId="ADAL" clId="{CAA98DC0-AE46-4FA8-84D2-7877A8A75B8A}" dt="2026-04-13T06:45:39.737" v="1885" actId="5793"/>
          <ac:spMkLst>
            <pc:docMk/>
            <pc:sldMk cId="3224190232" sldId="321"/>
            <ac:spMk id="2" creationId="{A9320E45-D3F0-57C8-49ED-0B0E53B4D08E}"/>
          </ac:spMkLst>
        </pc:spChg>
        <pc:spChg chg="del mod">
          <ac:chgData name="Martin Vild" userId="e9a878aa-f6a1-47b0-98b0-0f2d038f1f0c" providerId="ADAL" clId="{CAA98DC0-AE46-4FA8-84D2-7877A8A75B8A}" dt="2026-04-13T11:02:43.054" v="4163" actId="478"/>
          <ac:spMkLst>
            <pc:docMk/>
            <pc:sldMk cId="3224190232" sldId="321"/>
            <ac:spMk id="3" creationId="{CAFF9BB0-A155-DD84-6181-4570F60D1254}"/>
          </ac:spMkLst>
        </pc:spChg>
        <pc:spChg chg="add del mod">
          <ac:chgData name="Martin Vild" userId="e9a878aa-f6a1-47b0-98b0-0f2d038f1f0c" providerId="ADAL" clId="{CAA98DC0-AE46-4FA8-84D2-7877A8A75B8A}" dt="2026-04-13T11:02:44.916" v="4164" actId="478"/>
          <ac:spMkLst>
            <pc:docMk/>
            <pc:sldMk cId="3224190232" sldId="321"/>
            <ac:spMk id="7" creationId="{3DDE6A6C-DE93-1A97-54A9-12976D8A4599}"/>
          </ac:spMkLst>
        </pc:spChg>
        <pc:graphicFrameChg chg="add mod">
          <ac:chgData name="Martin Vild" userId="e9a878aa-f6a1-47b0-98b0-0f2d038f1f0c" providerId="ADAL" clId="{CAA98DC0-AE46-4FA8-84D2-7877A8A75B8A}" dt="2026-04-13T11:11:58.987" v="4242" actId="14100"/>
          <ac:graphicFrameMkLst>
            <pc:docMk/>
            <pc:sldMk cId="3224190232" sldId="321"/>
            <ac:graphicFrameMk id="10" creationId="{D611A0BD-4265-6990-FA5C-BDB779271C7A}"/>
          </ac:graphicFrameMkLst>
        </pc:graphicFrameChg>
        <pc:picChg chg="add mod">
          <ac:chgData name="Martin Vild" userId="e9a878aa-f6a1-47b0-98b0-0f2d038f1f0c" providerId="ADAL" clId="{CAA98DC0-AE46-4FA8-84D2-7877A8A75B8A}" dt="2026-04-13T11:02:46.728" v="4165" actId="1076"/>
          <ac:picMkLst>
            <pc:docMk/>
            <pc:sldMk cId="3224190232" sldId="321"/>
            <ac:picMk id="5" creationId="{4DD7DA28-383C-7411-05F8-932AF7EEA45A}"/>
          </ac:picMkLst>
        </pc:picChg>
        <pc:picChg chg="add mod">
          <ac:chgData name="Martin Vild" userId="e9a878aa-f6a1-47b0-98b0-0f2d038f1f0c" providerId="ADAL" clId="{CAA98DC0-AE46-4FA8-84D2-7877A8A75B8A}" dt="2026-04-13T11:11:51.350" v="4239" actId="14100"/>
          <ac:picMkLst>
            <pc:docMk/>
            <pc:sldMk cId="3224190232" sldId="321"/>
            <ac:picMk id="9" creationId="{3C9FA3F2-A76A-44DE-5756-D3A4A3CF7210}"/>
          </ac:picMkLst>
        </pc:picChg>
      </pc:sldChg>
      <pc:sldChg chg="modSp new mod">
        <pc:chgData name="Martin Vild" userId="e9a878aa-f6a1-47b0-98b0-0f2d038f1f0c" providerId="ADAL" clId="{CAA98DC0-AE46-4FA8-84D2-7877A8A75B8A}" dt="2026-04-13T14:20:27.183" v="5411" actId="20577"/>
        <pc:sldMkLst>
          <pc:docMk/>
          <pc:sldMk cId="1268838664" sldId="322"/>
        </pc:sldMkLst>
        <pc:spChg chg="mod">
          <ac:chgData name="Martin Vild" userId="e9a878aa-f6a1-47b0-98b0-0f2d038f1f0c" providerId="ADAL" clId="{CAA98DC0-AE46-4FA8-84D2-7877A8A75B8A}" dt="2026-04-13T11:44:12.707" v="4606" actId="20577"/>
          <ac:spMkLst>
            <pc:docMk/>
            <pc:sldMk cId="1268838664" sldId="322"/>
            <ac:spMk id="2" creationId="{7278179A-4866-CDD2-5AC6-17EB363F3F48}"/>
          </ac:spMkLst>
        </pc:spChg>
        <pc:spChg chg="mod">
          <ac:chgData name="Martin Vild" userId="e9a878aa-f6a1-47b0-98b0-0f2d038f1f0c" providerId="ADAL" clId="{CAA98DC0-AE46-4FA8-84D2-7877A8A75B8A}" dt="2026-04-13T14:20:27.183" v="5411" actId="20577"/>
          <ac:spMkLst>
            <pc:docMk/>
            <pc:sldMk cId="1268838664" sldId="322"/>
            <ac:spMk id="3" creationId="{449CC1C3-AF29-68B4-82E3-0B9169932C71}"/>
          </ac:spMkLst>
        </pc:spChg>
      </pc:sldChg>
      <pc:sldChg chg="addSp delSp modSp new mod ord">
        <pc:chgData name="Martin Vild" userId="e9a878aa-f6a1-47b0-98b0-0f2d038f1f0c" providerId="ADAL" clId="{CAA98DC0-AE46-4FA8-84D2-7877A8A75B8A}" dt="2026-04-13T11:28:21.429" v="4348"/>
        <pc:sldMkLst>
          <pc:docMk/>
          <pc:sldMk cId="1518597561" sldId="323"/>
        </pc:sldMkLst>
        <pc:spChg chg="mod">
          <ac:chgData name="Martin Vild" userId="e9a878aa-f6a1-47b0-98b0-0f2d038f1f0c" providerId="ADAL" clId="{CAA98DC0-AE46-4FA8-84D2-7877A8A75B8A}" dt="2026-04-13T06:46:59.655" v="1981" actId="20577"/>
          <ac:spMkLst>
            <pc:docMk/>
            <pc:sldMk cId="1518597561" sldId="323"/>
            <ac:spMk id="2" creationId="{13DA33F6-FC6C-1CDD-7FEE-B700EFFC718B}"/>
          </ac:spMkLst>
        </pc:spChg>
        <pc:spChg chg="del mod">
          <ac:chgData name="Martin Vild" userId="e9a878aa-f6a1-47b0-98b0-0f2d038f1f0c" providerId="ADAL" clId="{CAA98DC0-AE46-4FA8-84D2-7877A8A75B8A}" dt="2026-04-13T11:28:06.867" v="4343" actId="478"/>
          <ac:spMkLst>
            <pc:docMk/>
            <pc:sldMk cId="1518597561" sldId="323"/>
            <ac:spMk id="3" creationId="{AD3D7D4A-B95F-E8BE-5E63-69D5FBFCE715}"/>
          </ac:spMkLst>
        </pc:spChg>
        <pc:spChg chg="add del mod">
          <ac:chgData name="Martin Vild" userId="e9a878aa-f6a1-47b0-98b0-0f2d038f1f0c" providerId="ADAL" clId="{CAA98DC0-AE46-4FA8-84D2-7877A8A75B8A}" dt="2026-04-13T11:28:09.683" v="4344" actId="478"/>
          <ac:spMkLst>
            <pc:docMk/>
            <pc:sldMk cId="1518597561" sldId="323"/>
            <ac:spMk id="5" creationId="{ACBE01B2-6A4E-32B6-50B4-80413BB28CA3}"/>
          </ac:spMkLst>
        </pc:spChg>
        <pc:spChg chg="add mod">
          <ac:chgData name="Martin Vild" userId="e9a878aa-f6a1-47b0-98b0-0f2d038f1f0c" providerId="ADAL" clId="{CAA98DC0-AE46-4FA8-84D2-7877A8A75B8A}" dt="2026-04-13T11:28:18.315" v="4347"/>
          <ac:spMkLst>
            <pc:docMk/>
            <pc:sldMk cId="1518597561" sldId="323"/>
            <ac:spMk id="6" creationId="{9B655DF7-7278-C9B8-023F-6BB6BEA020BE}"/>
          </ac:spMkLst>
        </pc:spChg>
        <pc:picChg chg="add mod">
          <ac:chgData name="Martin Vild" userId="e9a878aa-f6a1-47b0-98b0-0f2d038f1f0c" providerId="ADAL" clId="{CAA98DC0-AE46-4FA8-84D2-7877A8A75B8A}" dt="2026-04-13T11:28:21.429" v="4348"/>
          <ac:picMkLst>
            <pc:docMk/>
            <pc:sldMk cId="1518597561" sldId="323"/>
            <ac:picMk id="7" creationId="{D22A1E01-92F6-FE4A-C834-E648F75346A7}"/>
          </ac:picMkLst>
        </pc:picChg>
      </pc:sldChg>
      <pc:sldChg chg="modSp new del mod">
        <pc:chgData name="Martin Vild" userId="e9a878aa-f6a1-47b0-98b0-0f2d038f1f0c" providerId="ADAL" clId="{CAA98DC0-AE46-4FA8-84D2-7877A8A75B8A}" dt="2026-04-13T11:44:28.667" v="4609" actId="47"/>
        <pc:sldMkLst>
          <pc:docMk/>
          <pc:sldMk cId="899451378" sldId="324"/>
        </pc:sldMkLst>
        <pc:spChg chg="mod">
          <ac:chgData name="Martin Vild" userId="e9a878aa-f6a1-47b0-98b0-0f2d038f1f0c" providerId="ADAL" clId="{CAA98DC0-AE46-4FA8-84D2-7877A8A75B8A}" dt="2026-04-13T06:48:04.742" v="2083" actId="20577"/>
          <ac:spMkLst>
            <pc:docMk/>
            <pc:sldMk cId="899451378" sldId="324"/>
            <ac:spMk id="2" creationId="{65D6C210-F3E0-A5C3-7AB5-B86D406E0D9A}"/>
          </ac:spMkLst>
        </pc:spChg>
        <pc:spChg chg="mod">
          <ac:chgData name="Martin Vild" userId="e9a878aa-f6a1-47b0-98b0-0f2d038f1f0c" providerId="ADAL" clId="{CAA98DC0-AE46-4FA8-84D2-7877A8A75B8A}" dt="2026-04-13T06:48:15.347" v="2110" actId="20577"/>
          <ac:spMkLst>
            <pc:docMk/>
            <pc:sldMk cId="899451378" sldId="324"/>
            <ac:spMk id="3" creationId="{DF7B6F91-4367-392D-57CB-20DCE69DEC1A}"/>
          </ac:spMkLst>
        </pc:spChg>
      </pc:sldChg>
      <pc:sldChg chg="modSp new mod">
        <pc:chgData name="Martin Vild" userId="e9a878aa-f6a1-47b0-98b0-0f2d038f1f0c" providerId="ADAL" clId="{CAA98DC0-AE46-4FA8-84D2-7877A8A75B8A}" dt="2026-04-13T11:45:43.767" v="4698" actId="12"/>
        <pc:sldMkLst>
          <pc:docMk/>
          <pc:sldMk cId="278239032" sldId="325"/>
        </pc:sldMkLst>
        <pc:spChg chg="mod">
          <ac:chgData name="Martin Vild" userId="e9a878aa-f6a1-47b0-98b0-0f2d038f1f0c" providerId="ADAL" clId="{CAA98DC0-AE46-4FA8-84D2-7877A8A75B8A}" dt="2026-04-13T06:48:20.687" v="2122" actId="20577"/>
          <ac:spMkLst>
            <pc:docMk/>
            <pc:sldMk cId="278239032" sldId="325"/>
            <ac:spMk id="2" creationId="{244B2A7F-B72D-3F62-3829-BCE258096AF1}"/>
          </ac:spMkLst>
        </pc:spChg>
        <pc:spChg chg="mod">
          <ac:chgData name="Martin Vild" userId="e9a878aa-f6a1-47b0-98b0-0f2d038f1f0c" providerId="ADAL" clId="{CAA98DC0-AE46-4FA8-84D2-7877A8A75B8A}" dt="2026-04-13T11:45:43.767" v="4698" actId="12"/>
          <ac:spMkLst>
            <pc:docMk/>
            <pc:sldMk cId="278239032" sldId="325"/>
            <ac:spMk id="3" creationId="{9C808116-57A6-17AB-354C-A6089F85B9EA}"/>
          </ac:spMkLst>
        </pc:spChg>
      </pc:sldChg>
      <pc:sldChg chg="modSp new del mod">
        <pc:chgData name="Martin Vild" userId="e9a878aa-f6a1-47b0-98b0-0f2d038f1f0c" providerId="ADAL" clId="{CAA98DC0-AE46-4FA8-84D2-7877A8A75B8A}" dt="2026-04-13T11:45:58.052" v="4699" actId="47"/>
        <pc:sldMkLst>
          <pc:docMk/>
          <pc:sldMk cId="188890672" sldId="326"/>
        </pc:sldMkLst>
        <pc:spChg chg="mod">
          <ac:chgData name="Martin Vild" userId="e9a878aa-f6a1-47b0-98b0-0f2d038f1f0c" providerId="ADAL" clId="{CAA98DC0-AE46-4FA8-84D2-7877A8A75B8A}" dt="2026-04-13T06:49:49.647" v="2290" actId="20577"/>
          <ac:spMkLst>
            <pc:docMk/>
            <pc:sldMk cId="188890672" sldId="326"/>
            <ac:spMk id="2" creationId="{6106838A-1D72-960A-996D-EB3FD03F507C}"/>
          </ac:spMkLst>
        </pc:spChg>
        <pc:spChg chg="mod">
          <ac:chgData name="Martin Vild" userId="e9a878aa-f6a1-47b0-98b0-0f2d038f1f0c" providerId="ADAL" clId="{CAA98DC0-AE46-4FA8-84D2-7877A8A75B8A}" dt="2026-04-13T06:50:19.692" v="2392" actId="20577"/>
          <ac:spMkLst>
            <pc:docMk/>
            <pc:sldMk cId="188890672" sldId="326"/>
            <ac:spMk id="3" creationId="{E57A06F6-A462-D625-F649-058DE6B4D2F7}"/>
          </ac:spMkLst>
        </pc:spChg>
      </pc:sldChg>
      <pc:sldChg chg="modSp new mod">
        <pc:chgData name="Martin Vild" userId="e9a878aa-f6a1-47b0-98b0-0f2d038f1f0c" providerId="ADAL" clId="{CAA98DC0-AE46-4FA8-84D2-7877A8A75B8A}" dt="2026-04-13T08:54:54.738" v="3119" actId="20577"/>
        <pc:sldMkLst>
          <pc:docMk/>
          <pc:sldMk cId="3364912570" sldId="327"/>
        </pc:sldMkLst>
        <pc:spChg chg="mod">
          <ac:chgData name="Martin Vild" userId="e9a878aa-f6a1-47b0-98b0-0f2d038f1f0c" providerId="ADAL" clId="{CAA98DC0-AE46-4FA8-84D2-7877A8A75B8A}" dt="2026-04-13T08:51:44.234" v="2851" actId="20577"/>
          <ac:spMkLst>
            <pc:docMk/>
            <pc:sldMk cId="3364912570" sldId="327"/>
            <ac:spMk id="2" creationId="{5623757E-C3DF-29F3-B83D-BD0EC07BAD9F}"/>
          </ac:spMkLst>
        </pc:spChg>
        <pc:spChg chg="mod">
          <ac:chgData name="Martin Vild" userId="e9a878aa-f6a1-47b0-98b0-0f2d038f1f0c" providerId="ADAL" clId="{CAA98DC0-AE46-4FA8-84D2-7877A8A75B8A}" dt="2026-04-13T08:54:54.738" v="3119" actId="20577"/>
          <ac:spMkLst>
            <pc:docMk/>
            <pc:sldMk cId="3364912570" sldId="327"/>
            <ac:spMk id="3" creationId="{4A9B2266-7C69-69E1-5199-BABFAC9A4324}"/>
          </ac:spMkLst>
        </pc:spChg>
      </pc:sldChg>
      <pc:sldChg chg="modSp new del mod">
        <pc:chgData name="Martin Vild" userId="e9a878aa-f6a1-47b0-98b0-0f2d038f1f0c" providerId="ADAL" clId="{CAA98DC0-AE46-4FA8-84D2-7877A8A75B8A}" dt="2026-04-13T06:51:40.215" v="2408" actId="47"/>
        <pc:sldMkLst>
          <pc:docMk/>
          <pc:sldMk cId="3787848170" sldId="327"/>
        </pc:sldMkLst>
        <pc:spChg chg="mod">
          <ac:chgData name="Martin Vild" userId="e9a878aa-f6a1-47b0-98b0-0f2d038f1f0c" providerId="ADAL" clId="{CAA98DC0-AE46-4FA8-84D2-7877A8A75B8A}" dt="2026-04-13T06:51:35.772" v="2407" actId="20577"/>
          <ac:spMkLst>
            <pc:docMk/>
            <pc:sldMk cId="3787848170" sldId="327"/>
            <ac:spMk id="2" creationId="{0F2CD799-4988-43CE-C412-8B16396802F7}"/>
          </ac:spMkLst>
        </pc:spChg>
      </pc:sldChg>
      <pc:sldChg chg="addSp delSp modSp new mod">
        <pc:chgData name="Martin Vild" userId="e9a878aa-f6a1-47b0-98b0-0f2d038f1f0c" providerId="ADAL" clId="{CAA98DC0-AE46-4FA8-84D2-7877A8A75B8A}" dt="2026-04-13T10:20:25.483" v="3634" actId="14100"/>
        <pc:sldMkLst>
          <pc:docMk/>
          <pc:sldMk cId="661271625" sldId="328"/>
        </pc:sldMkLst>
        <pc:spChg chg="del">
          <ac:chgData name="Martin Vild" userId="e9a878aa-f6a1-47b0-98b0-0f2d038f1f0c" providerId="ADAL" clId="{CAA98DC0-AE46-4FA8-84D2-7877A8A75B8A}" dt="2026-04-13T10:17:51.942" v="3600" actId="22"/>
          <ac:spMkLst>
            <pc:docMk/>
            <pc:sldMk cId="661271625" sldId="328"/>
            <ac:spMk id="3" creationId="{1B8E6F29-9A64-EF0A-E7E6-2408C0DC4E84}"/>
          </ac:spMkLst>
        </pc:spChg>
        <pc:picChg chg="add mod ord modCrop">
          <ac:chgData name="Martin Vild" userId="e9a878aa-f6a1-47b0-98b0-0f2d038f1f0c" providerId="ADAL" clId="{CAA98DC0-AE46-4FA8-84D2-7877A8A75B8A}" dt="2026-04-13T10:20:22.286" v="3633" actId="1076"/>
          <ac:picMkLst>
            <pc:docMk/>
            <pc:sldMk cId="661271625" sldId="328"/>
            <ac:picMk id="5" creationId="{4EABD04F-0FB4-B355-A924-2BA3C634FB6F}"/>
          </ac:picMkLst>
        </pc:picChg>
        <pc:picChg chg="add mod modCrop">
          <ac:chgData name="Martin Vild" userId="e9a878aa-f6a1-47b0-98b0-0f2d038f1f0c" providerId="ADAL" clId="{CAA98DC0-AE46-4FA8-84D2-7877A8A75B8A}" dt="2026-04-13T10:20:25.483" v="3634" actId="14100"/>
          <ac:picMkLst>
            <pc:docMk/>
            <pc:sldMk cId="661271625" sldId="328"/>
            <ac:picMk id="7" creationId="{5E28C25E-0A48-3829-99D0-9C45899FC468}"/>
          </ac:picMkLst>
        </pc:picChg>
      </pc:sldChg>
      <pc:sldChg chg="modSp new mod">
        <pc:chgData name="Martin Vild" userId="e9a878aa-f6a1-47b0-98b0-0f2d038f1f0c" providerId="ADAL" clId="{CAA98DC0-AE46-4FA8-84D2-7877A8A75B8A}" dt="2026-04-13T11:54:36.114" v="4784" actId="20577"/>
        <pc:sldMkLst>
          <pc:docMk/>
          <pc:sldMk cId="2035497805" sldId="329"/>
        </pc:sldMkLst>
        <pc:spChg chg="mod">
          <ac:chgData name="Martin Vild" userId="e9a878aa-f6a1-47b0-98b0-0f2d038f1f0c" providerId="ADAL" clId="{CAA98DC0-AE46-4FA8-84D2-7877A8A75B8A}" dt="2026-04-13T11:46:45.728" v="4759" actId="20577"/>
          <ac:spMkLst>
            <pc:docMk/>
            <pc:sldMk cId="2035497805" sldId="329"/>
            <ac:spMk id="2" creationId="{2FB4F8E3-30B3-BA63-CE6E-BD34AFE1FA1F}"/>
          </ac:spMkLst>
        </pc:spChg>
        <pc:spChg chg="mod">
          <ac:chgData name="Martin Vild" userId="e9a878aa-f6a1-47b0-98b0-0f2d038f1f0c" providerId="ADAL" clId="{CAA98DC0-AE46-4FA8-84D2-7877A8A75B8A}" dt="2026-04-13T11:54:36.114" v="4784" actId="20577"/>
          <ac:spMkLst>
            <pc:docMk/>
            <pc:sldMk cId="2035497805" sldId="329"/>
            <ac:spMk id="3" creationId="{C45828F3-53C3-C126-3267-3C70B770D34C}"/>
          </ac:spMkLst>
        </pc:spChg>
      </pc:sldChg>
      <pc:sldChg chg="addSp delSp modSp new mod delAnim modAnim">
        <pc:chgData name="Martin Vild" userId="e9a878aa-f6a1-47b0-98b0-0f2d038f1f0c" providerId="ADAL" clId="{CAA98DC0-AE46-4FA8-84D2-7877A8A75B8A}" dt="2026-04-13T14:20:48.102" v="5427" actId="20577"/>
        <pc:sldMkLst>
          <pc:docMk/>
          <pc:sldMk cId="1757457056" sldId="330"/>
        </pc:sldMkLst>
        <pc:spChg chg="mod">
          <ac:chgData name="Martin Vild" userId="e9a878aa-f6a1-47b0-98b0-0f2d038f1f0c" providerId="ADAL" clId="{CAA98DC0-AE46-4FA8-84D2-7877A8A75B8A}" dt="2026-04-13T10:46:02.650" v="3813" actId="20577"/>
          <ac:spMkLst>
            <pc:docMk/>
            <pc:sldMk cId="1757457056" sldId="330"/>
            <ac:spMk id="2" creationId="{61848B99-B80B-A2D1-6AE3-7FADC1A14772}"/>
          </ac:spMkLst>
        </pc:spChg>
        <pc:spChg chg="del">
          <ac:chgData name="Martin Vild" userId="e9a878aa-f6a1-47b0-98b0-0f2d038f1f0c" providerId="ADAL" clId="{CAA98DC0-AE46-4FA8-84D2-7877A8A75B8A}" dt="2026-04-13T10:42:39.314" v="3771" actId="478"/>
          <ac:spMkLst>
            <pc:docMk/>
            <pc:sldMk cId="1757457056" sldId="330"/>
            <ac:spMk id="3" creationId="{10FA732A-F077-D452-CE53-B5AEBEDAC874}"/>
          </ac:spMkLst>
        </pc:spChg>
        <pc:spChg chg="add mod">
          <ac:chgData name="Martin Vild" userId="e9a878aa-f6a1-47b0-98b0-0f2d038f1f0c" providerId="ADAL" clId="{CAA98DC0-AE46-4FA8-84D2-7877A8A75B8A}" dt="2026-04-13T14:20:36.610" v="5412" actId="114"/>
          <ac:spMkLst>
            <pc:docMk/>
            <pc:sldMk cId="1757457056" sldId="330"/>
            <ac:spMk id="7" creationId="{EBE059AE-2179-3113-881B-46AB35EB263F}"/>
          </ac:spMkLst>
        </pc:spChg>
        <pc:graphicFrameChg chg="add mod">
          <ac:chgData name="Martin Vild" userId="e9a878aa-f6a1-47b0-98b0-0f2d038f1f0c" providerId="ADAL" clId="{CAA98DC0-AE46-4FA8-84D2-7877A8A75B8A}" dt="2026-04-13T14:20:48.102" v="5427" actId="20577"/>
          <ac:graphicFrameMkLst>
            <pc:docMk/>
            <pc:sldMk cId="1757457056" sldId="330"/>
            <ac:graphicFrameMk id="6" creationId="{AD46BE77-2462-BE32-01BE-AB9379C5DB20}"/>
          </ac:graphicFrameMkLst>
        </pc:graphicFrameChg>
        <pc:picChg chg="add del mod">
          <ac:chgData name="Martin Vild" userId="e9a878aa-f6a1-47b0-98b0-0f2d038f1f0c" providerId="ADAL" clId="{CAA98DC0-AE46-4FA8-84D2-7877A8A75B8A}" dt="2026-04-13T10:43:32.009" v="3775" actId="478"/>
          <ac:picMkLst>
            <pc:docMk/>
            <pc:sldMk cId="1757457056" sldId="330"/>
            <ac:picMk id="4" creationId="{64EDF31E-99D8-93CE-0FFB-473877576343}"/>
          </ac:picMkLst>
        </pc:picChg>
        <pc:picChg chg="add mod">
          <ac:chgData name="Martin Vild" userId="e9a878aa-f6a1-47b0-98b0-0f2d038f1f0c" providerId="ADAL" clId="{CAA98DC0-AE46-4FA8-84D2-7877A8A75B8A}" dt="2026-04-13T10:42:46.036" v="3774" actId="1076"/>
          <ac:picMkLst>
            <pc:docMk/>
            <pc:sldMk cId="1757457056" sldId="330"/>
            <ac:picMk id="5" creationId="{3770CED4-CA5D-7E56-6817-6D278AA03AD9}"/>
          </ac:picMkLst>
        </pc:picChg>
      </pc:sldChg>
      <pc:sldChg chg="addSp delSp modSp new mod">
        <pc:chgData name="Martin Vild" userId="e9a878aa-f6a1-47b0-98b0-0f2d038f1f0c" providerId="ADAL" clId="{CAA98DC0-AE46-4FA8-84D2-7877A8A75B8A}" dt="2026-04-13T10:47:18.808" v="3872" actId="14734"/>
        <pc:sldMkLst>
          <pc:docMk/>
          <pc:sldMk cId="1931516995" sldId="331"/>
        </pc:sldMkLst>
        <pc:spChg chg="mod">
          <ac:chgData name="Martin Vild" userId="e9a878aa-f6a1-47b0-98b0-0f2d038f1f0c" providerId="ADAL" clId="{CAA98DC0-AE46-4FA8-84D2-7877A8A75B8A}" dt="2026-04-13T10:46:10.893" v="3836" actId="5793"/>
          <ac:spMkLst>
            <pc:docMk/>
            <pc:sldMk cId="1931516995" sldId="331"/>
            <ac:spMk id="2" creationId="{C041D241-4BDB-7174-387A-E8E576A37E93}"/>
          </ac:spMkLst>
        </pc:spChg>
        <pc:spChg chg="del">
          <ac:chgData name="Martin Vild" userId="e9a878aa-f6a1-47b0-98b0-0f2d038f1f0c" providerId="ADAL" clId="{CAA98DC0-AE46-4FA8-84D2-7877A8A75B8A}" dt="2026-04-13T10:46:44.052" v="3841" actId="478"/>
          <ac:spMkLst>
            <pc:docMk/>
            <pc:sldMk cId="1931516995" sldId="331"/>
            <ac:spMk id="3" creationId="{2DA1B709-426C-F23E-4337-5189199FA344}"/>
          </ac:spMkLst>
        </pc:spChg>
        <pc:graphicFrameChg chg="add mod modGraphic">
          <ac:chgData name="Martin Vild" userId="e9a878aa-f6a1-47b0-98b0-0f2d038f1f0c" providerId="ADAL" clId="{CAA98DC0-AE46-4FA8-84D2-7877A8A75B8A}" dt="2026-04-13T10:47:18.808" v="3872" actId="14734"/>
          <ac:graphicFrameMkLst>
            <pc:docMk/>
            <pc:sldMk cId="1931516995" sldId="331"/>
            <ac:graphicFrameMk id="5" creationId="{F0F5B6FF-39C5-AB3A-082D-12EDC86489E0}"/>
          </ac:graphicFrameMkLst>
        </pc:graphicFrameChg>
        <pc:picChg chg="add mod">
          <ac:chgData name="Martin Vild" userId="e9a878aa-f6a1-47b0-98b0-0f2d038f1f0c" providerId="ADAL" clId="{CAA98DC0-AE46-4FA8-84D2-7877A8A75B8A}" dt="2026-04-13T10:46:35.674" v="3840" actId="1076"/>
          <ac:picMkLst>
            <pc:docMk/>
            <pc:sldMk cId="1931516995" sldId="331"/>
            <ac:picMk id="4" creationId="{5AE80B41-E6D1-9452-C92C-A80B478ED727}"/>
          </ac:picMkLst>
        </pc:picChg>
      </pc:sldChg>
      <pc:sldChg chg="addSp delSp modSp new mod delAnim modAnim">
        <pc:chgData name="Martin Vild" userId="e9a878aa-f6a1-47b0-98b0-0f2d038f1f0c" providerId="ADAL" clId="{CAA98DC0-AE46-4FA8-84D2-7877A8A75B8A}" dt="2026-04-13T10:52:58.549" v="3988" actId="20577"/>
        <pc:sldMkLst>
          <pc:docMk/>
          <pc:sldMk cId="3064040924" sldId="332"/>
        </pc:sldMkLst>
        <pc:spChg chg="mod">
          <ac:chgData name="Martin Vild" userId="e9a878aa-f6a1-47b0-98b0-0f2d038f1f0c" providerId="ADAL" clId="{CAA98DC0-AE46-4FA8-84D2-7877A8A75B8A}" dt="2026-04-13T10:47:56.267" v="3900" actId="5793"/>
          <ac:spMkLst>
            <pc:docMk/>
            <pc:sldMk cId="3064040924" sldId="332"/>
            <ac:spMk id="2" creationId="{308CB71B-D381-C45C-1424-38B14DECA1FF}"/>
          </ac:spMkLst>
        </pc:spChg>
        <pc:spChg chg="del">
          <ac:chgData name="Martin Vild" userId="e9a878aa-f6a1-47b0-98b0-0f2d038f1f0c" providerId="ADAL" clId="{CAA98DC0-AE46-4FA8-84D2-7877A8A75B8A}" dt="2026-04-13T10:47:59.320" v="3901" actId="478"/>
          <ac:spMkLst>
            <pc:docMk/>
            <pc:sldMk cId="3064040924" sldId="332"/>
            <ac:spMk id="3" creationId="{6138DB6A-3434-908F-FF26-39CA273BF573}"/>
          </ac:spMkLst>
        </pc:spChg>
        <pc:graphicFrameChg chg="add mod modGraphic">
          <ac:chgData name="Martin Vild" userId="e9a878aa-f6a1-47b0-98b0-0f2d038f1f0c" providerId="ADAL" clId="{CAA98DC0-AE46-4FA8-84D2-7877A8A75B8A}" dt="2026-04-13T10:49:33.979" v="3927" actId="14100"/>
          <ac:graphicFrameMkLst>
            <pc:docMk/>
            <pc:sldMk cId="3064040924" sldId="332"/>
            <ac:graphicFrameMk id="11" creationId="{7AB66AC4-A7EB-AB46-4AEE-79F671FFC2FE}"/>
          </ac:graphicFrameMkLst>
        </pc:graphicFrameChg>
        <pc:graphicFrameChg chg="add mod">
          <ac:chgData name="Martin Vild" userId="e9a878aa-f6a1-47b0-98b0-0f2d038f1f0c" providerId="ADAL" clId="{CAA98DC0-AE46-4FA8-84D2-7877A8A75B8A}" dt="2026-04-13T10:52:58.549" v="3988" actId="20577"/>
          <ac:graphicFrameMkLst>
            <pc:docMk/>
            <pc:sldMk cId="3064040924" sldId="332"/>
            <ac:graphicFrameMk id="12" creationId="{B7F3E5DC-2AF4-1210-4AB0-C9D13793C3B6}"/>
          </ac:graphicFrameMkLst>
        </pc:graphicFrameChg>
        <pc:picChg chg="add mod">
          <ac:chgData name="Martin Vild" userId="e9a878aa-f6a1-47b0-98b0-0f2d038f1f0c" providerId="ADAL" clId="{CAA98DC0-AE46-4FA8-84D2-7877A8A75B8A}" dt="2026-04-13T10:48:00.852" v="3902" actId="1076"/>
          <ac:picMkLst>
            <pc:docMk/>
            <pc:sldMk cId="3064040924" sldId="332"/>
            <ac:picMk id="4" creationId="{AAEFE931-DA8B-6C48-862F-28673BD20B33}"/>
          </ac:picMkLst>
        </pc:picChg>
        <pc:picChg chg="add mod modCrop">
          <ac:chgData name="Martin Vild" userId="e9a878aa-f6a1-47b0-98b0-0f2d038f1f0c" providerId="ADAL" clId="{CAA98DC0-AE46-4FA8-84D2-7877A8A75B8A}" dt="2026-04-13T10:49:29.975" v="3926" actId="1076"/>
          <ac:picMkLst>
            <pc:docMk/>
            <pc:sldMk cId="3064040924" sldId="332"/>
            <ac:picMk id="5" creationId="{289B8C06-23A4-6A78-790A-E5EA49C6D3C0}"/>
          </ac:picMkLst>
        </pc:picChg>
        <pc:picChg chg="add mod">
          <ac:chgData name="Martin Vild" userId="e9a878aa-f6a1-47b0-98b0-0f2d038f1f0c" providerId="ADAL" clId="{CAA98DC0-AE46-4FA8-84D2-7877A8A75B8A}" dt="2026-04-13T10:48:02.162" v="3903" actId="1076"/>
          <ac:picMkLst>
            <pc:docMk/>
            <pc:sldMk cId="3064040924" sldId="332"/>
            <ac:picMk id="6" creationId="{3C7BBFE1-A999-3751-1DC2-BC03A9AA70E4}"/>
          </ac:picMkLst>
        </pc:picChg>
        <pc:picChg chg="add mod">
          <ac:chgData name="Martin Vild" userId="e9a878aa-f6a1-47b0-98b0-0f2d038f1f0c" providerId="ADAL" clId="{CAA98DC0-AE46-4FA8-84D2-7877A8A75B8A}" dt="2026-04-13T10:48:56.498" v="3912" actId="1076"/>
          <ac:picMkLst>
            <pc:docMk/>
            <pc:sldMk cId="3064040924" sldId="332"/>
            <ac:picMk id="7" creationId="{31163007-7094-C33A-4DB7-87754430E4BF}"/>
          </ac:picMkLst>
        </pc:picChg>
        <pc:picChg chg="add mod">
          <ac:chgData name="Martin Vild" userId="e9a878aa-f6a1-47b0-98b0-0f2d038f1f0c" providerId="ADAL" clId="{CAA98DC0-AE46-4FA8-84D2-7877A8A75B8A}" dt="2026-04-13T10:48:58.757" v="3913" actId="1076"/>
          <ac:picMkLst>
            <pc:docMk/>
            <pc:sldMk cId="3064040924" sldId="332"/>
            <ac:picMk id="8" creationId="{829E660F-BECC-9FF9-8145-3E603A3E8C6B}"/>
          </ac:picMkLst>
        </pc:picChg>
        <pc:picChg chg="add del mod">
          <ac:chgData name="Martin Vild" userId="e9a878aa-f6a1-47b0-98b0-0f2d038f1f0c" providerId="ADAL" clId="{CAA98DC0-AE46-4FA8-84D2-7877A8A75B8A}" dt="2026-04-13T10:49:01.396" v="3915" actId="478"/>
          <ac:picMkLst>
            <pc:docMk/>
            <pc:sldMk cId="3064040924" sldId="332"/>
            <ac:picMk id="9" creationId="{AFE89D44-F8E6-81A0-198F-F775B06AC643}"/>
          </ac:picMkLst>
        </pc:picChg>
        <pc:picChg chg="add del mod">
          <ac:chgData name="Martin Vild" userId="e9a878aa-f6a1-47b0-98b0-0f2d038f1f0c" providerId="ADAL" clId="{CAA98DC0-AE46-4FA8-84D2-7877A8A75B8A}" dt="2026-04-13T10:49:01.396" v="3915" actId="478"/>
          <ac:picMkLst>
            <pc:docMk/>
            <pc:sldMk cId="3064040924" sldId="332"/>
            <ac:picMk id="10" creationId="{8525147D-CB32-0BEB-1216-0F891C157FB9}"/>
          </ac:picMkLst>
        </pc:picChg>
      </pc:sldChg>
      <pc:sldChg chg="addSp delSp modSp new mod ord modAnim">
        <pc:chgData name="Martin Vild" userId="e9a878aa-f6a1-47b0-98b0-0f2d038f1f0c" providerId="ADAL" clId="{CAA98DC0-AE46-4FA8-84D2-7877A8A75B8A}" dt="2026-04-13T10:53:51.259" v="4034" actId="1036"/>
        <pc:sldMkLst>
          <pc:docMk/>
          <pc:sldMk cId="551797146" sldId="333"/>
        </pc:sldMkLst>
        <pc:spChg chg="mod">
          <ac:chgData name="Martin Vild" userId="e9a878aa-f6a1-47b0-98b0-0f2d038f1f0c" providerId="ADAL" clId="{CAA98DC0-AE46-4FA8-84D2-7877A8A75B8A}" dt="2026-04-13T10:50:13.752" v="3931"/>
          <ac:spMkLst>
            <pc:docMk/>
            <pc:sldMk cId="551797146" sldId="333"/>
            <ac:spMk id="2" creationId="{4AC0DD08-5087-19CB-12CB-DC9A1B939F8D}"/>
          </ac:spMkLst>
        </pc:spChg>
        <pc:spChg chg="del">
          <ac:chgData name="Martin Vild" userId="e9a878aa-f6a1-47b0-98b0-0f2d038f1f0c" providerId="ADAL" clId="{CAA98DC0-AE46-4FA8-84D2-7877A8A75B8A}" dt="2026-04-13T10:51:04.072" v="3934" actId="478"/>
          <ac:spMkLst>
            <pc:docMk/>
            <pc:sldMk cId="551797146" sldId="333"/>
            <ac:spMk id="3" creationId="{7B6C6BC5-1585-8B6B-7132-958FD7EF3A97}"/>
          </ac:spMkLst>
        </pc:spChg>
        <pc:spChg chg="mod topLvl">
          <ac:chgData name="Martin Vild" userId="e9a878aa-f6a1-47b0-98b0-0f2d038f1f0c" providerId="ADAL" clId="{CAA98DC0-AE46-4FA8-84D2-7877A8A75B8A}" dt="2026-04-13T10:51:47.947" v="3953" actId="1035"/>
          <ac:spMkLst>
            <pc:docMk/>
            <pc:sldMk cId="551797146" sldId="333"/>
            <ac:spMk id="7" creationId="{EEA0DA73-96BA-A685-D734-F039D9BB0430}"/>
          </ac:spMkLst>
        </pc:spChg>
        <pc:grpChg chg="add del mod">
          <ac:chgData name="Martin Vild" userId="e9a878aa-f6a1-47b0-98b0-0f2d038f1f0c" providerId="ADAL" clId="{CAA98DC0-AE46-4FA8-84D2-7877A8A75B8A}" dt="2026-04-13T10:51:12.707" v="3935" actId="165"/>
          <ac:grpSpMkLst>
            <pc:docMk/>
            <pc:sldMk cId="551797146" sldId="333"/>
            <ac:grpSpMk id="5" creationId="{69A37EA7-0E5C-4F52-25AA-C9DDB9831DA5}"/>
          </ac:grpSpMkLst>
        </pc:grpChg>
        <pc:graphicFrameChg chg="add mod">
          <ac:chgData name="Martin Vild" userId="e9a878aa-f6a1-47b0-98b0-0f2d038f1f0c" providerId="ADAL" clId="{CAA98DC0-AE46-4FA8-84D2-7877A8A75B8A}" dt="2026-04-13T10:53:51.259" v="4034" actId="1036"/>
          <ac:graphicFrameMkLst>
            <pc:docMk/>
            <pc:sldMk cId="551797146" sldId="333"/>
            <ac:graphicFrameMk id="8" creationId="{5A577360-8944-FBE7-272C-6BCD00DA238A}"/>
          </ac:graphicFrameMkLst>
        </pc:graphicFrameChg>
        <pc:picChg chg="add mod">
          <ac:chgData name="Martin Vild" userId="e9a878aa-f6a1-47b0-98b0-0f2d038f1f0c" providerId="ADAL" clId="{CAA98DC0-AE46-4FA8-84D2-7877A8A75B8A}" dt="2026-04-13T10:53:46.183" v="4031" actId="1076"/>
          <ac:picMkLst>
            <pc:docMk/>
            <pc:sldMk cId="551797146" sldId="333"/>
            <ac:picMk id="4" creationId="{0C4357A6-E7ED-4571-8424-0A64561F585F}"/>
          </ac:picMkLst>
        </pc:picChg>
        <pc:picChg chg="mod topLvl">
          <ac:chgData name="Martin Vild" userId="e9a878aa-f6a1-47b0-98b0-0f2d038f1f0c" providerId="ADAL" clId="{CAA98DC0-AE46-4FA8-84D2-7877A8A75B8A}" dt="2026-04-13T10:51:47.947" v="3953" actId="1035"/>
          <ac:picMkLst>
            <pc:docMk/>
            <pc:sldMk cId="551797146" sldId="333"/>
            <ac:picMk id="6" creationId="{E85793B0-B469-8AAB-3D27-5FB53CC04727}"/>
          </ac:picMkLst>
        </pc:picChg>
      </pc:sldChg>
      <pc:sldChg chg="addSp delSp modSp new mod">
        <pc:chgData name="Martin Vild" userId="e9a878aa-f6a1-47b0-98b0-0f2d038f1f0c" providerId="ADAL" clId="{CAA98DC0-AE46-4FA8-84D2-7877A8A75B8A}" dt="2026-04-13T10:59:26.594" v="4081" actId="14100"/>
        <pc:sldMkLst>
          <pc:docMk/>
          <pc:sldMk cId="3825761703" sldId="334"/>
        </pc:sldMkLst>
        <pc:spChg chg="mod">
          <ac:chgData name="Martin Vild" userId="e9a878aa-f6a1-47b0-98b0-0f2d038f1f0c" providerId="ADAL" clId="{CAA98DC0-AE46-4FA8-84D2-7877A8A75B8A}" dt="2026-04-13T10:55:18.833" v="4058" actId="20577"/>
          <ac:spMkLst>
            <pc:docMk/>
            <pc:sldMk cId="3825761703" sldId="334"/>
            <ac:spMk id="2" creationId="{45159C88-1B73-7251-4031-96C758A03399}"/>
          </ac:spMkLst>
        </pc:spChg>
        <pc:spChg chg="del">
          <ac:chgData name="Martin Vild" userId="e9a878aa-f6a1-47b0-98b0-0f2d038f1f0c" providerId="ADAL" clId="{CAA98DC0-AE46-4FA8-84D2-7877A8A75B8A}" dt="2026-04-13T10:55:39.751" v="4059" actId="22"/>
          <ac:spMkLst>
            <pc:docMk/>
            <pc:sldMk cId="3825761703" sldId="334"/>
            <ac:spMk id="3" creationId="{6B14AE6C-3975-A522-DFBC-F2CEC1313FC9}"/>
          </ac:spMkLst>
        </pc:spChg>
        <pc:picChg chg="add mod ord">
          <ac:chgData name="Martin Vild" userId="e9a878aa-f6a1-47b0-98b0-0f2d038f1f0c" providerId="ADAL" clId="{CAA98DC0-AE46-4FA8-84D2-7877A8A75B8A}" dt="2026-04-13T10:59:11.377" v="4078" actId="1076"/>
          <ac:picMkLst>
            <pc:docMk/>
            <pc:sldMk cId="3825761703" sldId="334"/>
            <ac:picMk id="5" creationId="{963294CD-AE73-4CFD-A2E6-B24C8F11DF2B}"/>
          </ac:picMkLst>
        </pc:picChg>
        <pc:picChg chg="add mod">
          <ac:chgData name="Martin Vild" userId="e9a878aa-f6a1-47b0-98b0-0f2d038f1f0c" providerId="ADAL" clId="{CAA98DC0-AE46-4FA8-84D2-7877A8A75B8A}" dt="2026-04-13T10:59:26.594" v="4081" actId="14100"/>
          <ac:picMkLst>
            <pc:docMk/>
            <pc:sldMk cId="3825761703" sldId="334"/>
            <ac:picMk id="7" creationId="{67EBEB85-E641-C0D2-B966-160179EB0026}"/>
          </ac:picMkLst>
        </pc:picChg>
      </pc:sldChg>
      <pc:sldChg chg="addSp delSp modSp new mod">
        <pc:chgData name="Martin Vild" userId="e9a878aa-f6a1-47b0-98b0-0f2d038f1f0c" providerId="ADAL" clId="{CAA98DC0-AE46-4FA8-84D2-7877A8A75B8A}" dt="2026-04-13T11:46:38.363" v="4752" actId="14100"/>
        <pc:sldMkLst>
          <pc:docMk/>
          <pc:sldMk cId="2270211518" sldId="335"/>
        </pc:sldMkLst>
        <pc:spChg chg="mod">
          <ac:chgData name="Martin Vild" userId="e9a878aa-f6a1-47b0-98b0-0f2d038f1f0c" providerId="ADAL" clId="{CAA98DC0-AE46-4FA8-84D2-7877A8A75B8A}" dt="2026-04-13T10:56:56.316" v="4064"/>
          <ac:spMkLst>
            <pc:docMk/>
            <pc:sldMk cId="2270211518" sldId="335"/>
            <ac:spMk id="2" creationId="{2B6D5D13-9CD0-2A7E-1410-010AC8F36B2B}"/>
          </ac:spMkLst>
        </pc:spChg>
        <pc:spChg chg="del">
          <ac:chgData name="Martin Vild" userId="e9a878aa-f6a1-47b0-98b0-0f2d038f1f0c" providerId="ADAL" clId="{CAA98DC0-AE46-4FA8-84D2-7877A8A75B8A}" dt="2026-04-13T10:57:10.417" v="4065" actId="478"/>
          <ac:spMkLst>
            <pc:docMk/>
            <pc:sldMk cId="2270211518" sldId="335"/>
            <ac:spMk id="3" creationId="{C4939817-3A03-3947-4312-4F0F87487962}"/>
          </ac:spMkLst>
        </pc:spChg>
        <pc:spChg chg="add mod">
          <ac:chgData name="Martin Vild" userId="e9a878aa-f6a1-47b0-98b0-0f2d038f1f0c" providerId="ADAL" clId="{CAA98DC0-AE46-4FA8-84D2-7877A8A75B8A}" dt="2026-04-13T11:46:38.363" v="4752" actId="14100"/>
          <ac:spMkLst>
            <pc:docMk/>
            <pc:sldMk cId="2270211518" sldId="335"/>
            <ac:spMk id="10" creationId="{0D665A3F-D5D8-B6CC-89F8-285FDB08A1BB}"/>
          </ac:spMkLst>
        </pc:spChg>
        <pc:picChg chg="add mod">
          <ac:chgData name="Martin Vild" userId="e9a878aa-f6a1-47b0-98b0-0f2d038f1f0c" providerId="ADAL" clId="{CAA98DC0-AE46-4FA8-84D2-7877A8A75B8A}" dt="2026-04-13T10:57:14.935" v="4068" actId="14100"/>
          <ac:picMkLst>
            <pc:docMk/>
            <pc:sldMk cId="2270211518" sldId="335"/>
            <ac:picMk id="5" creationId="{8786BE4E-B9FC-645D-09DF-C59168880687}"/>
          </ac:picMkLst>
        </pc:picChg>
        <pc:picChg chg="add mod">
          <ac:chgData name="Martin Vild" userId="e9a878aa-f6a1-47b0-98b0-0f2d038f1f0c" providerId="ADAL" clId="{CAA98DC0-AE46-4FA8-84D2-7877A8A75B8A}" dt="2026-04-13T10:58:06.519" v="4075" actId="14100"/>
          <ac:picMkLst>
            <pc:docMk/>
            <pc:sldMk cId="2270211518" sldId="335"/>
            <ac:picMk id="7" creationId="{D90F8960-0E68-C6F9-CD8A-08AB61CC41CB}"/>
          </ac:picMkLst>
        </pc:picChg>
        <pc:picChg chg="add mod">
          <ac:chgData name="Martin Vild" userId="e9a878aa-f6a1-47b0-98b0-0f2d038f1f0c" providerId="ADAL" clId="{CAA98DC0-AE46-4FA8-84D2-7877A8A75B8A}" dt="2026-04-13T10:58:09.169" v="4076" actId="1076"/>
          <ac:picMkLst>
            <pc:docMk/>
            <pc:sldMk cId="2270211518" sldId="335"/>
            <ac:picMk id="9" creationId="{D2FA1E43-8B1A-B7E8-74A7-AA6744DFC0E8}"/>
          </ac:picMkLst>
        </pc:picChg>
      </pc:sldChg>
      <pc:sldChg chg="addSp delSp modSp new mod">
        <pc:chgData name="Martin Vild" userId="e9a878aa-f6a1-47b0-98b0-0f2d038f1f0c" providerId="ADAL" clId="{CAA98DC0-AE46-4FA8-84D2-7877A8A75B8A}" dt="2026-04-13T11:00:50.081" v="4159" actId="20577"/>
        <pc:sldMkLst>
          <pc:docMk/>
          <pc:sldMk cId="1004540995" sldId="336"/>
        </pc:sldMkLst>
        <pc:spChg chg="mod">
          <ac:chgData name="Martin Vild" userId="e9a878aa-f6a1-47b0-98b0-0f2d038f1f0c" providerId="ADAL" clId="{CAA98DC0-AE46-4FA8-84D2-7877A8A75B8A}" dt="2026-04-13T11:00:01.773" v="4084"/>
          <ac:spMkLst>
            <pc:docMk/>
            <pc:sldMk cId="1004540995" sldId="336"/>
            <ac:spMk id="2" creationId="{22E410E7-FBA4-BDB5-9D01-E8740CE96233}"/>
          </ac:spMkLst>
        </pc:spChg>
        <pc:spChg chg="del">
          <ac:chgData name="Martin Vild" userId="e9a878aa-f6a1-47b0-98b0-0f2d038f1f0c" providerId="ADAL" clId="{CAA98DC0-AE46-4FA8-84D2-7877A8A75B8A}" dt="2026-04-13T10:59:55.121" v="4082" actId="22"/>
          <ac:spMkLst>
            <pc:docMk/>
            <pc:sldMk cId="1004540995" sldId="336"/>
            <ac:spMk id="3" creationId="{2EB2B376-9400-FA9B-D784-963F8240670B}"/>
          </ac:spMkLst>
        </pc:spChg>
        <pc:spChg chg="add mod">
          <ac:chgData name="Martin Vild" userId="e9a878aa-f6a1-47b0-98b0-0f2d038f1f0c" providerId="ADAL" clId="{CAA98DC0-AE46-4FA8-84D2-7877A8A75B8A}" dt="2026-04-13T11:00:50.081" v="4159" actId="20577"/>
          <ac:spMkLst>
            <pc:docMk/>
            <pc:sldMk cId="1004540995" sldId="336"/>
            <ac:spMk id="6" creationId="{983C7EA3-4E99-7FC1-ED36-9425106F5CEB}"/>
          </ac:spMkLst>
        </pc:spChg>
        <pc:picChg chg="add mod ord">
          <ac:chgData name="Martin Vild" userId="e9a878aa-f6a1-47b0-98b0-0f2d038f1f0c" providerId="ADAL" clId="{CAA98DC0-AE46-4FA8-84D2-7877A8A75B8A}" dt="2026-04-13T10:59:57.187" v="4083" actId="1076"/>
          <ac:picMkLst>
            <pc:docMk/>
            <pc:sldMk cId="1004540995" sldId="336"/>
            <ac:picMk id="5" creationId="{C1915BD2-19B9-6336-3446-66A7606D4795}"/>
          </ac:picMkLst>
        </pc:picChg>
      </pc:sldChg>
      <pc:sldChg chg="addSp delSp modSp add mod">
        <pc:chgData name="Martin Vild" userId="e9a878aa-f6a1-47b0-98b0-0f2d038f1f0c" providerId="ADAL" clId="{CAA98DC0-AE46-4FA8-84D2-7877A8A75B8A}" dt="2026-04-13T11:24:15.912" v="4321" actId="20577"/>
        <pc:sldMkLst>
          <pc:docMk/>
          <pc:sldMk cId="920311153" sldId="337"/>
        </pc:sldMkLst>
        <pc:spChg chg="add mod">
          <ac:chgData name="Martin Vild" userId="e9a878aa-f6a1-47b0-98b0-0f2d038f1f0c" providerId="ADAL" clId="{CAA98DC0-AE46-4FA8-84D2-7877A8A75B8A}" dt="2026-04-13T11:22:49.186" v="4299" actId="14100"/>
          <ac:spMkLst>
            <pc:docMk/>
            <pc:sldMk cId="920311153" sldId="337"/>
            <ac:spMk id="11" creationId="{AA459F94-CE27-FD3B-3200-4AD1BB08580C}"/>
          </ac:spMkLst>
        </pc:spChg>
        <pc:spChg chg="add mod">
          <ac:chgData name="Martin Vild" userId="e9a878aa-f6a1-47b0-98b0-0f2d038f1f0c" providerId="ADAL" clId="{CAA98DC0-AE46-4FA8-84D2-7877A8A75B8A}" dt="2026-04-13T11:24:15.912" v="4321" actId="20577"/>
          <ac:spMkLst>
            <pc:docMk/>
            <pc:sldMk cId="920311153" sldId="337"/>
            <ac:spMk id="12" creationId="{2160EDFA-62AD-5BC1-0FD7-2A649A07DAB2}"/>
          </ac:spMkLst>
        </pc:spChg>
        <pc:picChg chg="add mod">
          <ac:chgData name="Martin Vild" userId="e9a878aa-f6a1-47b0-98b0-0f2d038f1f0c" providerId="ADAL" clId="{CAA98DC0-AE46-4FA8-84D2-7877A8A75B8A}" dt="2026-04-13T11:04:15.550" v="4188" actId="1076"/>
          <ac:picMkLst>
            <pc:docMk/>
            <pc:sldMk cId="920311153" sldId="337"/>
            <ac:picMk id="4" creationId="{AA2A0DD0-E24D-101E-38DF-A7A438F72720}"/>
          </ac:picMkLst>
        </pc:picChg>
        <pc:picChg chg="del">
          <ac:chgData name="Martin Vild" userId="e9a878aa-f6a1-47b0-98b0-0f2d038f1f0c" providerId="ADAL" clId="{CAA98DC0-AE46-4FA8-84D2-7877A8A75B8A}" dt="2026-04-13T11:03:23.733" v="4169" actId="478"/>
          <ac:picMkLst>
            <pc:docMk/>
            <pc:sldMk cId="920311153" sldId="337"/>
            <ac:picMk id="5" creationId="{4DD7DA28-383C-7411-05F8-932AF7EEA45A}"/>
          </ac:picMkLst>
        </pc:picChg>
        <pc:picChg chg="add mod">
          <ac:chgData name="Martin Vild" userId="e9a878aa-f6a1-47b0-98b0-0f2d038f1f0c" providerId="ADAL" clId="{CAA98DC0-AE46-4FA8-84D2-7877A8A75B8A}" dt="2026-04-13T11:04:18.327" v="4190" actId="1076"/>
          <ac:picMkLst>
            <pc:docMk/>
            <pc:sldMk cId="920311153" sldId="337"/>
            <ac:picMk id="7" creationId="{B77D3A3C-7796-32E7-ED12-5FF885E51998}"/>
          </ac:picMkLst>
        </pc:picChg>
        <pc:picChg chg="del">
          <ac:chgData name="Martin Vild" userId="e9a878aa-f6a1-47b0-98b0-0f2d038f1f0c" providerId="ADAL" clId="{CAA98DC0-AE46-4FA8-84D2-7877A8A75B8A}" dt="2026-04-13T11:03:24.114" v="4170" actId="478"/>
          <ac:picMkLst>
            <pc:docMk/>
            <pc:sldMk cId="920311153" sldId="337"/>
            <ac:picMk id="9" creationId="{3C9FA3F2-A76A-44DE-5756-D3A4A3CF7210}"/>
          </ac:picMkLst>
        </pc:picChg>
        <pc:picChg chg="add mod">
          <ac:chgData name="Martin Vild" userId="e9a878aa-f6a1-47b0-98b0-0f2d038f1f0c" providerId="ADAL" clId="{CAA98DC0-AE46-4FA8-84D2-7877A8A75B8A}" dt="2026-04-13T11:22:06.856" v="4277" actId="1037"/>
          <ac:picMkLst>
            <pc:docMk/>
            <pc:sldMk cId="920311153" sldId="337"/>
            <ac:picMk id="10" creationId="{E7882AD4-9975-CB97-4EBE-4288C62B41A5}"/>
          </ac:picMkLst>
        </pc:picChg>
      </pc:sldChg>
      <pc:sldChg chg="addSp delSp modSp new mod ord">
        <pc:chgData name="Martin Vild" userId="e9a878aa-f6a1-47b0-98b0-0f2d038f1f0c" providerId="ADAL" clId="{CAA98DC0-AE46-4FA8-84D2-7877A8A75B8A}" dt="2026-04-13T11:31:35.538" v="4458"/>
        <pc:sldMkLst>
          <pc:docMk/>
          <pc:sldMk cId="3275542546" sldId="338"/>
        </pc:sldMkLst>
        <pc:spChg chg="mod">
          <ac:chgData name="Martin Vild" userId="e9a878aa-f6a1-47b0-98b0-0f2d038f1f0c" providerId="ADAL" clId="{CAA98DC0-AE46-4FA8-84D2-7877A8A75B8A}" dt="2026-04-13T11:05:08.445" v="4204" actId="20577"/>
          <ac:spMkLst>
            <pc:docMk/>
            <pc:sldMk cId="3275542546" sldId="338"/>
            <ac:spMk id="2" creationId="{880093E0-3B91-9E75-32FD-6E6C7B7FA4F9}"/>
          </ac:spMkLst>
        </pc:spChg>
        <pc:spChg chg="del">
          <ac:chgData name="Martin Vild" userId="e9a878aa-f6a1-47b0-98b0-0f2d038f1f0c" providerId="ADAL" clId="{CAA98DC0-AE46-4FA8-84D2-7877A8A75B8A}" dt="2026-04-13T11:05:11.308" v="4205" actId="478"/>
          <ac:spMkLst>
            <pc:docMk/>
            <pc:sldMk cId="3275542546" sldId="338"/>
            <ac:spMk id="3" creationId="{52CA4DE9-7766-C148-B555-F01CDCDB65D6}"/>
          </ac:spMkLst>
        </pc:spChg>
        <pc:picChg chg="add mod">
          <ac:chgData name="Martin Vild" userId="e9a878aa-f6a1-47b0-98b0-0f2d038f1f0c" providerId="ADAL" clId="{CAA98DC0-AE46-4FA8-84D2-7877A8A75B8A}" dt="2026-04-13T11:05:17.965" v="4209" actId="1076"/>
          <ac:picMkLst>
            <pc:docMk/>
            <pc:sldMk cId="3275542546" sldId="338"/>
            <ac:picMk id="5" creationId="{C34F621D-3970-2A68-DF97-1227FD7D9955}"/>
          </ac:picMkLst>
        </pc:picChg>
        <pc:picChg chg="add mod">
          <ac:chgData name="Martin Vild" userId="e9a878aa-f6a1-47b0-98b0-0f2d038f1f0c" providerId="ADAL" clId="{CAA98DC0-AE46-4FA8-84D2-7877A8A75B8A}" dt="2026-04-13T11:05:32.583" v="4214" actId="1076"/>
          <ac:picMkLst>
            <pc:docMk/>
            <pc:sldMk cId="3275542546" sldId="338"/>
            <ac:picMk id="7" creationId="{938DA74A-2059-CD80-A3CC-03288CC66039}"/>
          </ac:picMkLst>
        </pc:picChg>
      </pc:sldChg>
      <pc:sldChg chg="addSp modSp new mod ord">
        <pc:chgData name="Martin Vild" userId="e9a878aa-f6a1-47b0-98b0-0f2d038f1f0c" providerId="ADAL" clId="{CAA98DC0-AE46-4FA8-84D2-7877A8A75B8A}" dt="2026-04-13T14:19:58.916" v="5407"/>
        <pc:sldMkLst>
          <pc:docMk/>
          <pc:sldMk cId="414943215" sldId="339"/>
        </pc:sldMkLst>
        <pc:spChg chg="mod">
          <ac:chgData name="Martin Vild" userId="e9a878aa-f6a1-47b0-98b0-0f2d038f1f0c" providerId="ADAL" clId="{CAA98DC0-AE46-4FA8-84D2-7877A8A75B8A}" dt="2026-04-13T11:07:02.011" v="4235"/>
          <ac:spMkLst>
            <pc:docMk/>
            <pc:sldMk cId="414943215" sldId="339"/>
            <ac:spMk id="2" creationId="{A93907D1-D849-B926-9A9A-3646247425F5}"/>
          </ac:spMkLst>
        </pc:spChg>
        <pc:spChg chg="mod">
          <ac:chgData name="Martin Vild" userId="e9a878aa-f6a1-47b0-98b0-0f2d038f1f0c" providerId="ADAL" clId="{CAA98DC0-AE46-4FA8-84D2-7877A8A75B8A}" dt="2026-04-13T11:37:40.457" v="4462" actId="20577"/>
          <ac:spMkLst>
            <pc:docMk/>
            <pc:sldMk cId="414943215" sldId="339"/>
            <ac:spMk id="3" creationId="{BB97EE2F-7B9F-AB82-9836-ED1EBB828428}"/>
          </ac:spMkLst>
        </pc:spChg>
        <pc:picChg chg="add mod">
          <ac:chgData name="Martin Vild" userId="e9a878aa-f6a1-47b0-98b0-0f2d038f1f0c" providerId="ADAL" clId="{CAA98DC0-AE46-4FA8-84D2-7877A8A75B8A}" dt="2026-04-13T11:06:53.094" v="4233" actId="14100"/>
          <ac:picMkLst>
            <pc:docMk/>
            <pc:sldMk cId="414943215" sldId="339"/>
            <ac:picMk id="5" creationId="{CC5ABE99-0F7B-AA0C-5F68-EE1D15D57705}"/>
          </ac:picMkLst>
        </pc:picChg>
        <pc:picChg chg="add mod">
          <ac:chgData name="Martin Vild" userId="e9a878aa-f6a1-47b0-98b0-0f2d038f1f0c" providerId="ADAL" clId="{CAA98DC0-AE46-4FA8-84D2-7877A8A75B8A}" dt="2026-04-13T11:06:56.698" v="4234" actId="1076"/>
          <ac:picMkLst>
            <pc:docMk/>
            <pc:sldMk cId="414943215" sldId="339"/>
            <ac:picMk id="7" creationId="{18353BFD-3E5D-78C9-1AEB-5C36EF6A5763}"/>
          </ac:picMkLst>
        </pc:picChg>
      </pc:sldChg>
      <pc:sldChg chg="addSp delSp modSp new mod">
        <pc:chgData name="Martin Vild" userId="e9a878aa-f6a1-47b0-98b0-0f2d038f1f0c" providerId="ADAL" clId="{CAA98DC0-AE46-4FA8-84D2-7877A8A75B8A}" dt="2026-04-13T11:28:25.303" v="4349"/>
        <pc:sldMkLst>
          <pc:docMk/>
          <pc:sldMk cId="662542512" sldId="340"/>
        </pc:sldMkLst>
        <pc:spChg chg="del">
          <ac:chgData name="Martin Vild" userId="e9a878aa-f6a1-47b0-98b0-0f2d038f1f0c" providerId="ADAL" clId="{CAA98DC0-AE46-4FA8-84D2-7877A8A75B8A}" dt="2026-04-13T11:28:25.303" v="4349"/>
          <ac:spMkLst>
            <pc:docMk/>
            <pc:sldMk cId="662542512" sldId="340"/>
            <ac:spMk id="2" creationId="{C7FC979D-F33C-462C-FE01-2056EB6A9EB6}"/>
          </ac:spMkLst>
        </pc:spChg>
        <pc:spChg chg="del">
          <ac:chgData name="Martin Vild" userId="e9a878aa-f6a1-47b0-98b0-0f2d038f1f0c" providerId="ADAL" clId="{CAA98DC0-AE46-4FA8-84D2-7877A8A75B8A}" dt="2026-04-13T11:27:56.133" v="4341" actId="478"/>
          <ac:spMkLst>
            <pc:docMk/>
            <pc:sldMk cId="662542512" sldId="340"/>
            <ac:spMk id="3" creationId="{7981B5B8-B56A-1EAF-1FD3-6EB3AB6D0D04}"/>
          </ac:spMkLst>
        </pc:spChg>
        <pc:spChg chg="add mod">
          <ac:chgData name="Martin Vild" userId="e9a878aa-f6a1-47b0-98b0-0f2d038f1f0c" providerId="ADAL" clId="{CAA98DC0-AE46-4FA8-84D2-7877A8A75B8A}" dt="2026-04-13T11:27:53.633" v="4340"/>
          <ac:spMkLst>
            <pc:docMk/>
            <pc:sldMk cId="662542512" sldId="340"/>
            <ac:spMk id="4" creationId="{584FD0E5-DA5D-82AA-C243-6F7DE1300EE8}"/>
          </ac:spMkLst>
        </pc:spChg>
        <pc:spChg chg="add mod">
          <ac:chgData name="Martin Vild" userId="e9a878aa-f6a1-47b0-98b0-0f2d038f1f0c" providerId="ADAL" clId="{CAA98DC0-AE46-4FA8-84D2-7877A8A75B8A}" dt="2026-04-13T11:28:25.303" v="4349"/>
          <ac:spMkLst>
            <pc:docMk/>
            <pc:sldMk cId="662542512" sldId="340"/>
            <ac:spMk id="6" creationId="{ED833ED0-D252-D5B4-DD88-3111238C0863}"/>
          </ac:spMkLst>
        </pc:spChg>
        <pc:picChg chg="add mod">
          <ac:chgData name="Martin Vild" userId="e9a878aa-f6a1-47b0-98b0-0f2d038f1f0c" providerId="ADAL" clId="{CAA98DC0-AE46-4FA8-84D2-7877A8A75B8A}" dt="2026-04-13T11:27:58.834" v="4342"/>
          <ac:picMkLst>
            <pc:docMk/>
            <pc:sldMk cId="662542512" sldId="340"/>
            <ac:picMk id="5" creationId="{F3E7FE0C-87AC-4E02-CBBF-54EC20753693}"/>
          </ac:picMkLst>
        </pc:picChg>
      </pc:sldChg>
      <pc:sldChg chg="addSp delSp modSp new mod">
        <pc:chgData name="Martin Vild" userId="e9a878aa-f6a1-47b0-98b0-0f2d038f1f0c" providerId="ADAL" clId="{CAA98DC0-AE46-4FA8-84D2-7877A8A75B8A}" dt="2026-04-13T12:10:02.274" v="4796" actId="1036"/>
        <pc:sldMkLst>
          <pc:docMk/>
          <pc:sldMk cId="970273567" sldId="341"/>
        </pc:sldMkLst>
        <pc:spChg chg="mod">
          <ac:chgData name="Martin Vild" userId="e9a878aa-f6a1-47b0-98b0-0f2d038f1f0c" providerId="ADAL" clId="{CAA98DC0-AE46-4FA8-84D2-7877A8A75B8A}" dt="2026-04-13T11:51:11.521" v="4773" actId="20577"/>
          <ac:spMkLst>
            <pc:docMk/>
            <pc:sldMk cId="970273567" sldId="341"/>
            <ac:spMk id="2" creationId="{C35951ED-9753-0583-06B2-C65A4911F1BF}"/>
          </ac:spMkLst>
        </pc:spChg>
        <pc:spChg chg="del">
          <ac:chgData name="Martin Vild" userId="e9a878aa-f6a1-47b0-98b0-0f2d038f1f0c" providerId="ADAL" clId="{CAA98DC0-AE46-4FA8-84D2-7877A8A75B8A}" dt="2026-04-13T11:51:13.095" v="4774"/>
          <ac:spMkLst>
            <pc:docMk/>
            <pc:sldMk cId="970273567" sldId="341"/>
            <ac:spMk id="3" creationId="{6ED70D45-4EE3-95E6-481D-482175F2FC21}"/>
          </ac:spMkLst>
        </pc:spChg>
        <pc:spChg chg="add mod">
          <ac:chgData name="Martin Vild" userId="e9a878aa-f6a1-47b0-98b0-0f2d038f1f0c" providerId="ADAL" clId="{CAA98DC0-AE46-4FA8-84D2-7877A8A75B8A}" dt="2026-04-13T12:10:02.274" v="4796" actId="1036"/>
          <ac:spMkLst>
            <pc:docMk/>
            <pc:sldMk cId="970273567" sldId="341"/>
            <ac:spMk id="5" creationId="{BA3DABEC-C0FB-92E7-3FA7-2261DD412332}"/>
          </ac:spMkLst>
        </pc:spChg>
        <pc:picChg chg="add mod">
          <ac:chgData name="Martin Vild" userId="e9a878aa-f6a1-47b0-98b0-0f2d038f1f0c" providerId="ADAL" clId="{CAA98DC0-AE46-4FA8-84D2-7877A8A75B8A}" dt="2026-04-13T12:09:55.387" v="4791" actId="1076"/>
          <ac:picMkLst>
            <pc:docMk/>
            <pc:sldMk cId="970273567" sldId="341"/>
            <ac:picMk id="7" creationId="{BF4B7A0A-5821-134E-3C98-61B4ECE75EB1}"/>
          </ac:picMkLst>
        </pc:picChg>
        <pc:picChg chg="add mod">
          <ac:chgData name="Martin Vild" userId="e9a878aa-f6a1-47b0-98b0-0f2d038f1f0c" providerId="ADAL" clId="{CAA98DC0-AE46-4FA8-84D2-7877A8A75B8A}" dt="2026-04-13T12:09:49.398" v="4788" actId="1076"/>
          <ac:picMkLst>
            <pc:docMk/>
            <pc:sldMk cId="970273567" sldId="341"/>
            <ac:picMk id="6146" creationId="{85894A02-DC05-5378-8AC8-2EE86B1A3EAB}"/>
          </ac:picMkLst>
        </pc:picChg>
      </pc:sldChg>
      <pc:sldChg chg="modSp new mod">
        <pc:chgData name="Martin Vild" userId="e9a878aa-f6a1-47b0-98b0-0f2d038f1f0c" providerId="ADAL" clId="{CAA98DC0-AE46-4FA8-84D2-7877A8A75B8A}" dt="2026-04-13T14:13:55.469" v="5044" actId="20577"/>
        <pc:sldMkLst>
          <pc:docMk/>
          <pc:sldMk cId="707688675" sldId="342"/>
        </pc:sldMkLst>
        <pc:spChg chg="mod">
          <ac:chgData name="Martin Vild" userId="e9a878aa-f6a1-47b0-98b0-0f2d038f1f0c" providerId="ADAL" clId="{CAA98DC0-AE46-4FA8-84D2-7877A8A75B8A}" dt="2026-04-13T14:11:39.039" v="4803" actId="20577"/>
          <ac:spMkLst>
            <pc:docMk/>
            <pc:sldMk cId="707688675" sldId="342"/>
            <ac:spMk id="2" creationId="{874B0D4E-C5D0-A835-0ACA-D2CDA7C1B8E2}"/>
          </ac:spMkLst>
        </pc:spChg>
        <pc:spChg chg="mod">
          <ac:chgData name="Martin Vild" userId="e9a878aa-f6a1-47b0-98b0-0f2d038f1f0c" providerId="ADAL" clId="{CAA98DC0-AE46-4FA8-84D2-7877A8A75B8A}" dt="2026-04-13T14:13:55.469" v="5044" actId="20577"/>
          <ac:spMkLst>
            <pc:docMk/>
            <pc:sldMk cId="707688675" sldId="342"/>
            <ac:spMk id="3" creationId="{F5383370-54A8-AB50-179F-0AF22F6BCAED}"/>
          </ac:spMkLst>
        </pc:spChg>
      </pc:sldChg>
      <pc:sldChg chg="modSp new mod">
        <pc:chgData name="Martin Vild" userId="e9a878aa-f6a1-47b0-98b0-0f2d038f1f0c" providerId="ADAL" clId="{CAA98DC0-AE46-4FA8-84D2-7877A8A75B8A}" dt="2026-04-13T14:18:32.580" v="5405" actId="20577"/>
        <pc:sldMkLst>
          <pc:docMk/>
          <pc:sldMk cId="1143093509" sldId="343"/>
        </pc:sldMkLst>
        <pc:spChg chg="mod">
          <ac:chgData name="Martin Vild" userId="e9a878aa-f6a1-47b0-98b0-0f2d038f1f0c" providerId="ADAL" clId="{CAA98DC0-AE46-4FA8-84D2-7877A8A75B8A}" dt="2026-04-13T14:14:15.557" v="5051" actId="20577"/>
          <ac:spMkLst>
            <pc:docMk/>
            <pc:sldMk cId="1143093509" sldId="343"/>
            <ac:spMk id="2" creationId="{0044FFC2-38FF-B128-71AC-BA43BD1BD269}"/>
          </ac:spMkLst>
        </pc:spChg>
        <pc:spChg chg="mod">
          <ac:chgData name="Martin Vild" userId="e9a878aa-f6a1-47b0-98b0-0f2d038f1f0c" providerId="ADAL" clId="{CAA98DC0-AE46-4FA8-84D2-7877A8A75B8A}" dt="2026-04-13T14:18:32.580" v="5405" actId="20577"/>
          <ac:spMkLst>
            <pc:docMk/>
            <pc:sldMk cId="1143093509" sldId="343"/>
            <ac:spMk id="3" creationId="{F9117D29-33D6-F792-0827-6EC1AB1D2FDD}"/>
          </ac:spMkLst>
        </pc:spChg>
      </pc:sldChg>
      <pc:sldChg chg="add del">
        <pc:chgData name="Martin Vild" userId="e9a878aa-f6a1-47b0-98b0-0f2d038f1f0c" providerId="ADAL" clId="{CAA98DC0-AE46-4FA8-84D2-7877A8A75B8A}" dt="2026-04-13T11:27:45.206" v="4338"/>
        <pc:sldMkLst>
          <pc:docMk/>
          <pc:sldMk cId="3598983495" sldId="634"/>
        </pc:sldMkLst>
      </pc:sldChg>
      <pc:sldChg chg="add del">
        <pc:chgData name="Martin Vild" userId="e9a878aa-f6a1-47b0-98b0-0f2d038f1f0c" providerId="ADAL" clId="{CAA98DC0-AE46-4FA8-84D2-7877A8A75B8A}" dt="2026-04-13T11:27:45.206" v="4338"/>
        <pc:sldMkLst>
          <pc:docMk/>
          <pc:sldMk cId="862334990" sldId="646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1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Sheet1!$B$7</c:f>
              <c:strCache>
                <c:ptCount val="1"/>
                <c:pt idx="0">
                  <c:v>Bolts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Sheet1!$A$8:$A$19</c:f>
              <c:numCache>
                <c:formatCode>General</c:formatCode>
                <c:ptCount val="12"/>
                <c:pt idx="0">
                  <c:v>20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  <c:pt idx="4">
                  <c:v>300</c:v>
                </c:pt>
                <c:pt idx="5">
                  <c:v>400</c:v>
                </c:pt>
                <c:pt idx="6">
                  <c:v>500</c:v>
                </c:pt>
                <c:pt idx="7">
                  <c:v>600</c:v>
                </c:pt>
                <c:pt idx="8">
                  <c:v>700</c:v>
                </c:pt>
                <c:pt idx="9">
                  <c:v>800</c:v>
                </c:pt>
                <c:pt idx="10">
                  <c:v>900</c:v>
                </c:pt>
                <c:pt idx="11">
                  <c:v>1000</c:v>
                </c:pt>
              </c:numCache>
            </c:numRef>
          </c:xVal>
          <c:yVal>
            <c:numRef>
              <c:f>Sheet1!$B$8:$B$19</c:f>
              <c:numCache>
                <c:formatCode>General</c:formatCode>
                <c:ptCount val="12"/>
                <c:pt idx="0" formatCode="#,##0">
                  <c:v>1</c:v>
                </c:pt>
                <c:pt idx="1">
                  <c:v>0.96799999999999997</c:v>
                </c:pt>
                <c:pt idx="2">
                  <c:v>0.95199999999999996</c:v>
                </c:pt>
                <c:pt idx="3">
                  <c:v>0.93500000000000005</c:v>
                </c:pt>
                <c:pt idx="4">
                  <c:v>0.90300000000000002</c:v>
                </c:pt>
                <c:pt idx="5">
                  <c:v>0.77500000000000002</c:v>
                </c:pt>
                <c:pt idx="6">
                  <c:v>0.55000000000000004</c:v>
                </c:pt>
                <c:pt idx="7">
                  <c:v>0.22</c:v>
                </c:pt>
                <c:pt idx="8">
                  <c:v>0.1</c:v>
                </c:pt>
                <c:pt idx="9">
                  <c:v>6.7000000000000004E-2</c:v>
                </c:pt>
                <c:pt idx="10">
                  <c:v>3.3000000000000002E-2</c:v>
                </c:pt>
                <c:pt idx="11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28C-4C4A-9146-AE20ED32E5F3}"/>
            </c:ext>
          </c:extLst>
        </c:ser>
        <c:ser>
          <c:idx val="1"/>
          <c:order val="1"/>
          <c:tx>
            <c:strRef>
              <c:f>Sheet1!$C$7</c:f>
              <c:strCache>
                <c:ptCount val="1"/>
                <c:pt idx="0">
                  <c:v>Welds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Sheet1!$A$8:$A$19</c:f>
              <c:numCache>
                <c:formatCode>General</c:formatCode>
                <c:ptCount val="12"/>
                <c:pt idx="0">
                  <c:v>20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  <c:pt idx="4">
                  <c:v>300</c:v>
                </c:pt>
                <c:pt idx="5">
                  <c:v>400</c:v>
                </c:pt>
                <c:pt idx="6">
                  <c:v>500</c:v>
                </c:pt>
                <c:pt idx="7">
                  <c:v>600</c:v>
                </c:pt>
                <c:pt idx="8">
                  <c:v>700</c:v>
                </c:pt>
                <c:pt idx="9">
                  <c:v>800</c:v>
                </c:pt>
                <c:pt idx="10">
                  <c:v>900</c:v>
                </c:pt>
                <c:pt idx="11">
                  <c:v>1000</c:v>
                </c:pt>
              </c:numCache>
            </c:numRef>
          </c:xVal>
          <c:yVal>
            <c:numRef>
              <c:f>Sheet1!$C$8:$C$19</c:f>
              <c:numCache>
                <c:formatCode>#,##0</c:formatCode>
                <c:ptCount val="12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 formatCode="General">
                  <c:v>0.876</c:v>
                </c:pt>
                <c:pt idx="6" formatCode="General">
                  <c:v>0.627</c:v>
                </c:pt>
                <c:pt idx="7" formatCode="General">
                  <c:v>0.378</c:v>
                </c:pt>
                <c:pt idx="8" formatCode="General">
                  <c:v>0.13</c:v>
                </c:pt>
                <c:pt idx="9" formatCode="General">
                  <c:v>7.3999999999999996E-2</c:v>
                </c:pt>
                <c:pt idx="10" formatCode="General">
                  <c:v>1.7999999999999999E-2</c:v>
                </c:pt>
                <c:pt idx="11" formatCode="General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628C-4C4A-9146-AE20ED32E5F3}"/>
            </c:ext>
          </c:extLst>
        </c:ser>
        <c:ser>
          <c:idx val="2"/>
          <c:order val="2"/>
          <c:tx>
            <c:strRef>
              <c:f>Sheet1!$H$7</c:f>
              <c:strCache>
                <c:ptCount val="1"/>
                <c:pt idx="0">
                  <c:v>fy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Sheet1!$F$8:$F$20</c:f>
              <c:numCache>
                <c:formatCode>General</c:formatCode>
                <c:ptCount val="13"/>
                <c:pt idx="0">
                  <c:v>20</c:v>
                </c:pt>
                <c:pt idx="1">
                  <c:v>100</c:v>
                </c:pt>
                <c:pt idx="2">
                  <c:v>200</c:v>
                </c:pt>
                <c:pt idx="3">
                  <c:v>300</c:v>
                </c:pt>
                <c:pt idx="4">
                  <c:v>400</c:v>
                </c:pt>
                <c:pt idx="5">
                  <c:v>500</c:v>
                </c:pt>
                <c:pt idx="6">
                  <c:v>600</c:v>
                </c:pt>
                <c:pt idx="7">
                  <c:v>700</c:v>
                </c:pt>
                <c:pt idx="8">
                  <c:v>800</c:v>
                </c:pt>
                <c:pt idx="9">
                  <c:v>900</c:v>
                </c:pt>
                <c:pt idx="10">
                  <c:v>1000</c:v>
                </c:pt>
                <c:pt idx="11">
                  <c:v>1100</c:v>
                </c:pt>
                <c:pt idx="12">
                  <c:v>1200</c:v>
                </c:pt>
              </c:numCache>
            </c:numRef>
          </c:xVal>
          <c:yVal>
            <c:numRef>
              <c:f>Sheet1!$H$8:$H$20</c:f>
              <c:numCache>
                <c:formatCode>#,##0</c:formatCode>
                <c:ptCount val="13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 formatCode="General">
                  <c:v>0.78</c:v>
                </c:pt>
                <c:pt idx="6" formatCode="General">
                  <c:v>0.47</c:v>
                </c:pt>
                <c:pt idx="7" formatCode="General">
                  <c:v>0.23</c:v>
                </c:pt>
                <c:pt idx="8" formatCode="General">
                  <c:v>0.11</c:v>
                </c:pt>
                <c:pt idx="9" formatCode="General">
                  <c:v>0.06</c:v>
                </c:pt>
                <c:pt idx="10" formatCode="General">
                  <c:v>0.04</c:v>
                </c:pt>
                <c:pt idx="11" formatCode="General">
                  <c:v>0.02</c:v>
                </c:pt>
                <c:pt idx="12" formatCode="General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628C-4C4A-9146-AE20ED32E5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98571855"/>
        <c:axId val="598572335"/>
      </c:scatterChart>
      <c:valAx>
        <c:axId val="59857185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8572335"/>
        <c:crosses val="autoZero"/>
        <c:crossBetween val="midCat"/>
      </c:valAx>
      <c:valAx>
        <c:axId val="5985723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8571855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1533289588801396"/>
          <c:y val="9.1145013123359583E-2"/>
          <c:w val="0.19300043744531931"/>
          <c:h val="0.30845071449402156"/>
        </c:manualLayout>
      </c:layout>
      <c:overlay val="1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6830708527754995"/>
          <c:y val="4.0526819645499118E-2"/>
          <c:w val="0.78095734900294955"/>
          <c:h val="0.78722777110078501"/>
        </c:manualLayout>
      </c:layout>
      <c:barChart>
        <c:barDir val="col"/>
        <c:grouping val="clustered"/>
        <c:varyColors val="0"/>
        <c:ser>
          <c:idx val="0"/>
          <c:order val="0"/>
          <c:tx>
            <c:v>AM</c:v>
          </c:tx>
          <c:spPr>
            <a:gradFill>
              <a:gsLst>
                <a:gs pos="0">
                  <a:srgbClr val="4F81BD">
                    <a:lumMod val="5000"/>
                    <a:lumOff val="95000"/>
                  </a:srgbClr>
                </a:gs>
                <a:gs pos="74000">
                  <a:srgbClr val="4F81BD">
                    <a:lumMod val="45000"/>
                    <a:lumOff val="55000"/>
                  </a:srgbClr>
                </a:gs>
                <a:gs pos="83000">
                  <a:srgbClr val="4F81BD">
                    <a:lumMod val="45000"/>
                    <a:lumOff val="55000"/>
                  </a:srgbClr>
                </a:gs>
                <a:gs pos="100000">
                  <a:srgbClr val="4F81BD">
                    <a:lumMod val="30000"/>
                    <a:lumOff val="70000"/>
                  </a:srgbClr>
                </a:gs>
              </a:gsLst>
              <a:lin ang="5400000" scaled="1"/>
            </a:gradFill>
            <a:ln>
              <a:solidFill>
                <a:schemeClr val="tx2"/>
              </a:solidFill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Sheet4!$D$7:$D$10</c:f>
              <c:numCache>
                <c:formatCode>General</c:formatCode>
                <c:ptCount val="4"/>
                <c:pt idx="0">
                  <c:v>20</c:v>
                </c:pt>
                <c:pt idx="1">
                  <c:v>400</c:v>
                </c:pt>
                <c:pt idx="2">
                  <c:v>500</c:v>
                </c:pt>
                <c:pt idx="3">
                  <c:v>600</c:v>
                </c:pt>
              </c:numCache>
            </c:numRef>
          </c:cat>
          <c:val>
            <c:numRef>
              <c:f>Sheet4!$H$7:$H$10</c:f>
              <c:numCache>
                <c:formatCode>General</c:formatCode>
                <c:ptCount val="4"/>
                <c:pt idx="0">
                  <c:v>72.28</c:v>
                </c:pt>
                <c:pt idx="1">
                  <c:v>44.6</c:v>
                </c:pt>
                <c:pt idx="2">
                  <c:v>37.56</c:v>
                </c:pt>
                <c:pt idx="3">
                  <c:v>19.96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5A5-40E0-91FE-3A3705B477F0}"/>
            </c:ext>
          </c:extLst>
        </c:ser>
        <c:ser>
          <c:idx val="1"/>
          <c:order val="1"/>
          <c:tx>
            <c:v>Shell</c:v>
          </c:tx>
          <c:spPr>
            <a:pattFill prst="dashHorz">
              <a:fgClr>
                <a:srgbClr val="0070C0"/>
              </a:fgClr>
              <a:bgClr>
                <a:schemeClr val="bg1"/>
              </a:bgClr>
            </a:pattFill>
            <a:ln>
              <a:solidFill>
                <a:srgbClr val="0070C0"/>
              </a:solidFill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Sheet4!$D$7:$D$10</c:f>
              <c:numCache>
                <c:formatCode>General</c:formatCode>
                <c:ptCount val="4"/>
                <c:pt idx="0">
                  <c:v>20</c:v>
                </c:pt>
                <c:pt idx="1">
                  <c:v>400</c:v>
                </c:pt>
                <c:pt idx="2">
                  <c:v>500</c:v>
                </c:pt>
                <c:pt idx="3">
                  <c:v>600</c:v>
                </c:pt>
              </c:numCache>
            </c:numRef>
          </c:cat>
          <c:val>
            <c:numRef>
              <c:f>Sheet4!$I$7:$I$10</c:f>
              <c:numCache>
                <c:formatCode>General</c:formatCode>
                <c:ptCount val="4"/>
                <c:pt idx="0">
                  <c:v>64.540000000000006</c:v>
                </c:pt>
                <c:pt idx="1">
                  <c:v>40.1</c:v>
                </c:pt>
                <c:pt idx="2">
                  <c:v>33.18</c:v>
                </c:pt>
                <c:pt idx="3">
                  <c:v>17.34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5A5-40E0-91FE-3A3705B477F0}"/>
            </c:ext>
          </c:extLst>
        </c:ser>
        <c:ser>
          <c:idx val="2"/>
          <c:order val="2"/>
          <c:tx>
            <c:v>CBFEM</c:v>
          </c:tx>
          <c:spPr>
            <a:pattFill prst="dkHorz">
              <a:fgClr>
                <a:srgbClr val="0070C0"/>
              </a:fgClr>
              <a:bgClr>
                <a:schemeClr val="bg1"/>
              </a:bgClr>
            </a:pattFill>
            <a:ln>
              <a:solidFill>
                <a:srgbClr val="0070C0"/>
              </a:solidFill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Sheet4!$D$7:$D$10</c:f>
              <c:numCache>
                <c:formatCode>General</c:formatCode>
                <c:ptCount val="4"/>
                <c:pt idx="0">
                  <c:v>20</c:v>
                </c:pt>
                <c:pt idx="1">
                  <c:v>400</c:v>
                </c:pt>
                <c:pt idx="2">
                  <c:v>500</c:v>
                </c:pt>
                <c:pt idx="3">
                  <c:v>600</c:v>
                </c:pt>
              </c:numCache>
            </c:numRef>
          </c:cat>
          <c:val>
            <c:numRef>
              <c:f>Sheet4!$J$7:$J$10</c:f>
              <c:numCache>
                <c:formatCode>General</c:formatCode>
                <c:ptCount val="4"/>
                <c:pt idx="0">
                  <c:v>66.55</c:v>
                </c:pt>
                <c:pt idx="1">
                  <c:v>45</c:v>
                </c:pt>
                <c:pt idx="2">
                  <c:v>37.51</c:v>
                </c:pt>
                <c:pt idx="3">
                  <c:v>20.62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5A5-40E0-91FE-3A3705B477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68134208"/>
        <c:axId val="39306160"/>
      </c:barChart>
      <c:catAx>
        <c:axId val="26813420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b="1" dirty="0"/>
                  <a:t>Temperature [°C]</a:t>
                </a:r>
              </a:p>
            </c:rich>
          </c:tx>
          <c:layout>
            <c:manualLayout>
              <c:xMode val="edge"/>
              <c:yMode val="edge"/>
              <c:x val="0.46288171645304832"/>
              <c:y val="0.9230547052022309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306160"/>
        <c:crosses val="autoZero"/>
        <c:auto val="1"/>
        <c:lblAlgn val="ctr"/>
        <c:lblOffset val="100"/>
        <c:noMultiLvlLbl val="0"/>
      </c:catAx>
      <c:valAx>
        <c:axId val="39306160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b="1" i="1" dirty="0" err="1"/>
                  <a:t>M</a:t>
                </a:r>
                <a:r>
                  <a:rPr lang="en-GB" b="1" baseline="-25000" dirty="0" err="1"/>
                  <a:t>b,Rd</a:t>
                </a:r>
                <a:r>
                  <a:rPr lang="en-GB" b="1" baseline="-25000" dirty="0"/>
                  <a:t> </a:t>
                </a:r>
                <a:r>
                  <a:rPr lang="en-GB" b="1" dirty="0"/>
                  <a:t>[</a:t>
                </a:r>
                <a:r>
                  <a:rPr lang="en-GB" b="1" dirty="0" err="1"/>
                  <a:t>kN.m</a:t>
                </a:r>
                <a:r>
                  <a:rPr lang="en-GB" b="1" dirty="0"/>
                  <a:t>]</a:t>
                </a:r>
              </a:p>
            </c:rich>
          </c:tx>
          <c:layout>
            <c:manualLayout>
              <c:xMode val="edge"/>
              <c:yMode val="edge"/>
              <c:x val="5.4283699530123086E-3"/>
              <c:y val="2.3303247816515268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681342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5853373023417514"/>
          <c:y val="3.5002211458016935E-2"/>
          <c:w val="0.21482127919040919"/>
          <c:h val="0.2607606349815356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22934825149066465"/>
          <c:y val="4.6590427784836935E-2"/>
          <c:w val="0.7042164514123902"/>
          <c:h val="0.76090067636044045"/>
        </c:manualLayout>
      </c:layout>
      <c:barChart>
        <c:barDir val="col"/>
        <c:grouping val="clustered"/>
        <c:varyColors val="0"/>
        <c:ser>
          <c:idx val="0"/>
          <c:order val="0"/>
          <c:tx>
            <c:v>Experiment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BL!$S$9:$S$11</c:f>
              <c:numCache>
                <c:formatCode>General</c:formatCode>
                <c:ptCount val="3"/>
                <c:pt idx="0">
                  <c:v>20</c:v>
                </c:pt>
                <c:pt idx="1">
                  <c:v>400</c:v>
                </c:pt>
                <c:pt idx="2">
                  <c:v>600</c:v>
                </c:pt>
              </c:numCache>
            </c:numRef>
          </c:cat>
          <c:val>
            <c:numRef>
              <c:f>BL!$T$9:$T$11</c:f>
              <c:numCache>
                <c:formatCode>General</c:formatCode>
                <c:ptCount val="3"/>
                <c:pt idx="0">
                  <c:v>148.6</c:v>
                </c:pt>
                <c:pt idx="1">
                  <c:v>110.8</c:v>
                </c:pt>
                <c:pt idx="2">
                  <c:v>32.700000000000003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A9B-412A-845F-8F5EB0887736}"/>
            </c:ext>
          </c:extLst>
        </c:ser>
        <c:ser>
          <c:idx val="1"/>
          <c:order val="1"/>
          <c:tx>
            <c:v>CBFEM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2.4193548387096774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A9B-412A-845F-8F5EB0887736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BL!$S$9:$S$11</c:f>
              <c:numCache>
                <c:formatCode>General</c:formatCode>
                <c:ptCount val="3"/>
                <c:pt idx="0">
                  <c:v>20</c:v>
                </c:pt>
                <c:pt idx="1">
                  <c:v>400</c:v>
                </c:pt>
                <c:pt idx="2">
                  <c:v>600</c:v>
                </c:pt>
              </c:numCache>
            </c:numRef>
          </c:cat>
          <c:val>
            <c:numRef>
              <c:f>BL!$U$9:$U$11</c:f>
              <c:numCache>
                <c:formatCode>General</c:formatCode>
                <c:ptCount val="3"/>
                <c:pt idx="0">
                  <c:v>111.75</c:v>
                </c:pt>
                <c:pt idx="1">
                  <c:v>106.4</c:v>
                </c:pt>
                <c:pt idx="2">
                  <c:v>29.7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A9B-412A-845F-8F5EB088773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813798512"/>
        <c:axId val="1570254464"/>
      </c:barChart>
      <c:catAx>
        <c:axId val="181379851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dirty="0"/>
                  <a:t>Temperature [°C]</a:t>
                </a:r>
              </a:p>
            </c:rich>
          </c:tx>
          <c:layout>
            <c:manualLayout>
              <c:xMode val="edge"/>
              <c:yMode val="edge"/>
              <c:x val="0.65872840995682003"/>
              <c:y val="0.919804644672580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70254464"/>
        <c:crosses val="autoZero"/>
        <c:auto val="1"/>
        <c:lblAlgn val="ctr"/>
        <c:lblOffset val="100"/>
        <c:noMultiLvlLbl val="0"/>
      </c:catAx>
      <c:valAx>
        <c:axId val="157025446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Resistance</a:t>
                </a:r>
                <a:r>
                  <a:rPr lang="cs-CZ" dirty="0"/>
                  <a:t> </a:t>
                </a:r>
                <a:r>
                  <a:rPr lang="en-GB" dirty="0"/>
                  <a:t>[</a:t>
                </a:r>
                <a:r>
                  <a:rPr lang="en-GB" dirty="0" err="1"/>
                  <a:t>kN</a:t>
                </a:r>
                <a:r>
                  <a:rPr lang="en-GB" dirty="0"/>
                  <a:t>]</a:t>
                </a:r>
              </a:p>
            </c:rich>
          </c:tx>
          <c:layout>
            <c:manualLayout>
              <c:xMode val="edge"/>
              <c:yMode val="edge"/>
              <c:x val="3.6654635194847134E-3"/>
              <c:y val="3.1894849315654221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137985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8466541237684428"/>
          <c:y val="4.2804734635443306E-2"/>
          <c:w val="0.77449095452949401"/>
          <c:h val="0.72205337054025398"/>
        </c:manualLayout>
      </c:layout>
      <c:scatterChart>
        <c:scatterStyle val="lineMarker"/>
        <c:varyColors val="0"/>
        <c:ser>
          <c:idx val="0"/>
          <c:order val="0"/>
          <c:tx>
            <c:v>Experiment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10"/>
            <c:spPr>
              <a:solidFill>
                <a:schemeClr val="accent1"/>
              </a:solidFill>
              <a:ln w="9525">
                <a:solidFill>
                  <a:sysClr val="windowText" lastClr="000000">
                    <a:lumMod val="95000"/>
                    <a:lumOff val="5000"/>
                  </a:sysClr>
                </a:solidFill>
              </a:ln>
              <a:effectLst/>
            </c:spPr>
          </c:marker>
          <c:xVal>
            <c:numRef>
              <c:f>CBFEM!$C$27:$C$35</c:f>
              <c:numCache>
                <c:formatCode>General</c:formatCode>
                <c:ptCount val="9"/>
                <c:pt idx="0">
                  <c:v>10</c:v>
                </c:pt>
                <c:pt idx="1">
                  <c:v>15</c:v>
                </c:pt>
                <c:pt idx="2">
                  <c:v>20</c:v>
                </c:pt>
                <c:pt idx="3">
                  <c:v>10</c:v>
                </c:pt>
                <c:pt idx="4">
                  <c:v>15</c:v>
                </c:pt>
                <c:pt idx="5">
                  <c:v>20</c:v>
                </c:pt>
                <c:pt idx="6">
                  <c:v>10</c:v>
                </c:pt>
                <c:pt idx="7">
                  <c:v>15</c:v>
                </c:pt>
                <c:pt idx="8">
                  <c:v>20</c:v>
                </c:pt>
              </c:numCache>
            </c:numRef>
          </c:xVal>
          <c:yVal>
            <c:numRef>
              <c:f>CBFEM!$E$27:$E$35</c:f>
              <c:numCache>
                <c:formatCode>General</c:formatCode>
                <c:ptCount val="9"/>
                <c:pt idx="0">
                  <c:v>158.5</c:v>
                </c:pt>
                <c:pt idx="1">
                  <c:v>291</c:v>
                </c:pt>
                <c:pt idx="2">
                  <c:v>460.7</c:v>
                </c:pt>
                <c:pt idx="3">
                  <c:v>137</c:v>
                </c:pt>
                <c:pt idx="4">
                  <c:v>177</c:v>
                </c:pt>
                <c:pt idx="5">
                  <c:v>335</c:v>
                </c:pt>
                <c:pt idx="6">
                  <c:v>43.9</c:v>
                </c:pt>
                <c:pt idx="7">
                  <c:v>77.8</c:v>
                </c:pt>
                <c:pt idx="8">
                  <c:v>187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446-42B1-9194-EF3AE34FD760}"/>
            </c:ext>
          </c:extLst>
        </c:ser>
        <c:ser>
          <c:idx val="1"/>
          <c:order val="1"/>
          <c:tx>
            <c:v>CBFEM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10"/>
            <c:spPr>
              <a:solidFill>
                <a:schemeClr val="accent2"/>
              </a:solidFill>
              <a:ln w="9525">
                <a:solidFill>
                  <a:srgbClr val="FF0000"/>
                </a:solidFill>
              </a:ln>
              <a:effectLst/>
            </c:spPr>
          </c:marker>
          <c:xVal>
            <c:numRef>
              <c:f>CBFEM!$C$27:$C$35</c:f>
              <c:numCache>
                <c:formatCode>General</c:formatCode>
                <c:ptCount val="9"/>
                <c:pt idx="0">
                  <c:v>10</c:v>
                </c:pt>
                <c:pt idx="1">
                  <c:v>15</c:v>
                </c:pt>
                <c:pt idx="2">
                  <c:v>20</c:v>
                </c:pt>
                <c:pt idx="3">
                  <c:v>10</c:v>
                </c:pt>
                <c:pt idx="4">
                  <c:v>15</c:v>
                </c:pt>
                <c:pt idx="5">
                  <c:v>20</c:v>
                </c:pt>
                <c:pt idx="6">
                  <c:v>10</c:v>
                </c:pt>
                <c:pt idx="7">
                  <c:v>15</c:v>
                </c:pt>
                <c:pt idx="8">
                  <c:v>20</c:v>
                </c:pt>
              </c:numCache>
            </c:numRef>
          </c:xVal>
          <c:yVal>
            <c:numRef>
              <c:f>CBFEM!$I$27:$I$35</c:f>
              <c:numCache>
                <c:formatCode>General</c:formatCode>
                <c:ptCount val="9"/>
                <c:pt idx="0">
                  <c:v>117.1</c:v>
                </c:pt>
                <c:pt idx="1">
                  <c:v>204.4</c:v>
                </c:pt>
                <c:pt idx="2">
                  <c:v>391</c:v>
                </c:pt>
                <c:pt idx="3">
                  <c:v>85.2</c:v>
                </c:pt>
                <c:pt idx="4">
                  <c:v>150</c:v>
                </c:pt>
                <c:pt idx="5">
                  <c:v>278</c:v>
                </c:pt>
                <c:pt idx="6">
                  <c:v>46.6</c:v>
                </c:pt>
                <c:pt idx="7">
                  <c:v>63.3</c:v>
                </c:pt>
                <c:pt idx="8">
                  <c:v>117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0446-42B1-9194-EF3AE34FD7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53083776"/>
        <c:axId val="1814961904"/>
      </c:scatterChart>
      <c:valAx>
        <c:axId val="453083776"/>
        <c:scaling>
          <c:orientation val="minMax"/>
          <c:max val="25"/>
          <c:min val="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Flange thickness</a:t>
                </a:r>
                <a:r>
                  <a:rPr lang="en-US" baseline="0" dirty="0"/>
                  <a:t> </a:t>
                </a:r>
                <a:r>
                  <a:rPr lang="en-GB" dirty="0"/>
                  <a:t>[mm]</a:t>
                </a:r>
              </a:p>
            </c:rich>
          </c:tx>
          <c:layout>
            <c:manualLayout>
              <c:xMode val="edge"/>
              <c:yMode val="edge"/>
              <c:x val="0.3870905132570579"/>
              <c:y val="0.9330364093609595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14961904"/>
        <c:crosses val="autoZero"/>
        <c:crossBetween val="midCat"/>
        <c:majorUnit val="5"/>
      </c:valAx>
      <c:valAx>
        <c:axId val="18149619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Resistance</a:t>
                </a:r>
                <a:r>
                  <a:rPr lang="cs-CZ" dirty="0"/>
                  <a:t> </a:t>
                </a:r>
                <a:r>
                  <a:rPr lang="en-GB" dirty="0"/>
                  <a:t>[</a:t>
                </a:r>
                <a:r>
                  <a:rPr lang="en-GB" dirty="0" err="1"/>
                  <a:t>kN</a:t>
                </a:r>
                <a:r>
                  <a:rPr lang="en-GB" dirty="0"/>
                  <a:t>]</a:t>
                </a:r>
              </a:p>
            </c:rich>
          </c:tx>
          <c:layout>
            <c:manualLayout>
              <c:xMode val="edge"/>
              <c:yMode val="edge"/>
              <c:x val="1.1478880924997272E-2"/>
              <c:y val="2.3434748260278637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3083776"/>
        <c:crossesAt val="0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2730419366194391"/>
          <c:y val="6.9095361680092282E-2"/>
          <c:w val="0.2725198729633736"/>
          <c:h val="0.17248483144152435"/>
        </c:manualLayout>
      </c:layout>
      <c:overlay val="0"/>
      <c:spPr>
        <a:solidFill>
          <a:sysClr val="window" lastClr="FFFFFF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ysClr val="window" lastClr="FFFFFF"/>
    </a:solidFill>
    <a:ln>
      <a:noFill/>
    </a:ln>
    <a:effectLst/>
  </c:spPr>
  <c:txPr>
    <a:bodyPr/>
    <a:lstStyle/>
    <a:p>
      <a:pPr>
        <a:defRPr sz="1600" b="0"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47B827-01B0-40C7-BA68-3ACC7CEACCE7}" type="datetimeFigureOut">
              <a:rPr lang="cs-CZ" smtClean="0"/>
              <a:t>13.04.2026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1BD250-9BF5-4AE8-86BD-080F3A2227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64090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ástupný symbol pro text 15"/>
          <p:cNvSpPr>
            <a:spLocks noGrp="1"/>
          </p:cNvSpPr>
          <p:nvPr>
            <p:ph type="body" sz="quarter" idx="11" hasCustomPrompt="1"/>
          </p:nvPr>
        </p:nvSpPr>
        <p:spPr>
          <a:xfrm>
            <a:off x="1195918" y="3933825"/>
            <a:ext cx="9503833" cy="122336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aseline="0"/>
            </a:lvl1pPr>
          </a:lstStyle>
          <a:p>
            <a:pPr lvl="0"/>
            <a:r>
              <a:rPr lang="cs-CZ"/>
              <a:t>doplňující popis prezentace</a:t>
            </a:r>
          </a:p>
        </p:txBody>
      </p:sp>
      <p:sp>
        <p:nvSpPr>
          <p:cNvPr id="18" name="Zástupný symbol pro text 17"/>
          <p:cNvSpPr>
            <a:spLocks noGrp="1"/>
          </p:cNvSpPr>
          <p:nvPr>
            <p:ph type="body" sz="quarter" idx="12" hasCustomPrompt="1"/>
          </p:nvPr>
        </p:nvSpPr>
        <p:spPr>
          <a:xfrm>
            <a:off x="1195918" y="5661496"/>
            <a:ext cx="6724649" cy="431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aseline="0"/>
            </a:lvl1pPr>
          </a:lstStyle>
          <a:p>
            <a:pPr lvl="0"/>
            <a:r>
              <a:rPr lang="cs-CZ"/>
              <a:t>Autor: Jméno Příjmení</a:t>
            </a:r>
          </a:p>
        </p:txBody>
      </p:sp>
      <p:sp>
        <p:nvSpPr>
          <p:cNvPr id="20" name="Zástupný symbol pro text 19"/>
          <p:cNvSpPr>
            <a:spLocks noGrp="1"/>
          </p:cNvSpPr>
          <p:nvPr>
            <p:ph type="body" sz="quarter" idx="13" hasCustomPrompt="1"/>
          </p:nvPr>
        </p:nvSpPr>
        <p:spPr>
          <a:xfrm>
            <a:off x="8208434" y="5661496"/>
            <a:ext cx="2495551" cy="4318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/>
            </a:lvl1pPr>
          </a:lstStyle>
          <a:p>
            <a:pPr lvl="0"/>
            <a:r>
              <a:rPr lang="cs-CZ"/>
              <a:t>datum</a:t>
            </a:r>
          </a:p>
        </p:txBody>
      </p:sp>
      <p:sp>
        <p:nvSpPr>
          <p:cNvPr id="23" name="Nadpis 22"/>
          <p:cNvSpPr>
            <a:spLocks noGrp="1"/>
          </p:cNvSpPr>
          <p:nvPr>
            <p:ph type="title" hasCustomPrompt="1"/>
          </p:nvPr>
        </p:nvSpPr>
        <p:spPr>
          <a:xfrm>
            <a:off x="1199456" y="2852936"/>
            <a:ext cx="9505056" cy="93610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rPr lang="cs-CZ"/>
              <a:t>HLAVNÍ NÁZEV</a:t>
            </a:r>
            <a:br>
              <a:rPr lang="cs-CZ"/>
            </a:br>
            <a:r>
              <a:rPr lang="cs-CZ"/>
              <a:t>PREZENTACE</a:t>
            </a:r>
          </a:p>
        </p:txBody>
      </p:sp>
    </p:spTree>
    <p:extLst>
      <p:ext uri="{BB962C8B-B14F-4D97-AF65-F5344CB8AC3E}">
        <p14:creationId xmlns:p14="http://schemas.microsoft.com/office/powerpoint/2010/main" val="35008624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994122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cs-CZ" dirty="0"/>
              <a:t>nadpis snímku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609600" y="1484785"/>
            <a:ext cx="10972800" cy="4641379"/>
          </a:xfrm>
          <a:prstGeom prst="rect">
            <a:avLst/>
          </a:prstGeom>
        </p:spPr>
        <p:txBody>
          <a:bodyPr/>
          <a:lstStyle>
            <a:lvl1pPr marL="0" indent="0" algn="l">
              <a:buFont typeface="Wingdings" panose="05000000000000000000" pitchFamily="2" charset="2"/>
              <a:buNone/>
              <a:defRPr sz="2800" baseline="0"/>
            </a:lvl1pPr>
            <a:lvl2pPr marL="742950" indent="-285750">
              <a:buFont typeface="Wingdings" panose="05000000000000000000" pitchFamily="2" charset="2"/>
              <a:buChar char="§"/>
              <a:defRPr sz="2400"/>
            </a:lvl2pPr>
            <a:lvl3pPr marL="1143000" indent="-228600">
              <a:buFont typeface="Wingdings" panose="05000000000000000000" pitchFamily="2" charset="2"/>
              <a:buChar char="§"/>
              <a:defRPr sz="2000"/>
            </a:lvl3pPr>
            <a:lvl4pPr marL="1600200" indent="-228600">
              <a:buFont typeface="Wingdings" panose="05000000000000000000" pitchFamily="2" charset="2"/>
              <a:buChar char="§"/>
              <a:defRPr sz="1800"/>
            </a:lvl4pPr>
            <a:lvl5pPr marL="2057400" indent="-228600">
              <a:buFont typeface="Wingdings" panose="05000000000000000000" pitchFamily="2" charset="2"/>
              <a:buChar char="§"/>
              <a:defRPr sz="2800"/>
            </a:lvl5pPr>
          </a:lstStyle>
          <a:p>
            <a:pPr lvl="0"/>
            <a:r>
              <a:rPr lang="cs-CZ" dirty="0"/>
              <a:t>Kliknutím na některou z ikon můžete vložit libovolný objekt (obrázek, graf, tabulku atd.)</a:t>
            </a:r>
          </a:p>
        </p:txBody>
      </p:sp>
    </p:spTree>
    <p:extLst>
      <p:ext uri="{BB962C8B-B14F-4D97-AF65-F5344CB8AC3E}">
        <p14:creationId xmlns:p14="http://schemas.microsoft.com/office/powerpoint/2010/main" val="2412591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cs-CZ" dirty="0"/>
              <a:t>nadpis snímku</a:t>
            </a:r>
          </a:p>
        </p:txBody>
      </p:sp>
      <p:sp>
        <p:nvSpPr>
          <p:cNvPr id="9" name="Zástupný symbol pro text 8"/>
          <p:cNvSpPr>
            <a:spLocks noGrp="1"/>
          </p:cNvSpPr>
          <p:nvPr>
            <p:ph type="body" sz="quarter" idx="10"/>
          </p:nvPr>
        </p:nvSpPr>
        <p:spPr>
          <a:xfrm>
            <a:off x="624418" y="1628775"/>
            <a:ext cx="5278967" cy="4679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endParaRPr lang="cs-CZ"/>
          </a:p>
        </p:txBody>
      </p:sp>
      <p:sp>
        <p:nvSpPr>
          <p:cNvPr id="10" name="Zástupný symbol pro text 8"/>
          <p:cNvSpPr>
            <a:spLocks noGrp="1"/>
          </p:cNvSpPr>
          <p:nvPr>
            <p:ph type="body" sz="quarter" idx="11"/>
          </p:nvPr>
        </p:nvSpPr>
        <p:spPr>
          <a:xfrm>
            <a:off x="6288022" y="1628800"/>
            <a:ext cx="5278967" cy="4679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26047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cs-CZ" dirty="0"/>
              <a:t>nadpis snímku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FF0000"/>
              </a:buClr>
              <a:buFont typeface="Wingdings" panose="05000000000000000000" pitchFamily="2" charset="2"/>
              <a:buChar char="§"/>
              <a:defRPr sz="2000"/>
            </a:lvl1pPr>
            <a:lvl2pPr marL="742950" indent="-285750">
              <a:buClr>
                <a:srgbClr val="FF0000"/>
              </a:buClr>
              <a:buFont typeface="Wingdings" panose="05000000000000000000" pitchFamily="2" charset="2"/>
              <a:buChar char="§"/>
              <a:defRPr sz="2000"/>
            </a:lvl2pPr>
            <a:lvl3pPr marL="1143000" indent="-228600">
              <a:buClr>
                <a:srgbClr val="FF0000"/>
              </a:buClr>
              <a:buFont typeface="Wingdings" panose="05000000000000000000" pitchFamily="2" charset="2"/>
              <a:buChar char="§"/>
              <a:defRPr sz="1800"/>
            </a:lvl3pPr>
            <a:lvl4pPr marL="1600200" indent="-228600">
              <a:buClr>
                <a:srgbClr val="FF0000"/>
              </a:buClr>
              <a:buFont typeface="Wingdings" panose="05000000000000000000" pitchFamily="2" charset="2"/>
              <a:buChar char="§"/>
              <a:defRPr sz="1600"/>
            </a:lvl4pPr>
            <a:lvl5pPr marL="2057400" indent="-228600">
              <a:buClr>
                <a:srgbClr val="FF0000"/>
              </a:buClr>
              <a:buFont typeface="Wingdings" panose="05000000000000000000" pitchFamily="2" charset="2"/>
              <a:buChar char="§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FF0000"/>
              </a:buClr>
              <a:buFont typeface="Wingdings" panose="05000000000000000000" pitchFamily="2" charset="2"/>
              <a:buChar char="§"/>
              <a:defRPr sz="2000"/>
            </a:lvl1pPr>
            <a:lvl2pPr marL="742950" indent="-285750">
              <a:buClr>
                <a:srgbClr val="FF0000"/>
              </a:buClr>
              <a:buFont typeface="Wingdings" panose="05000000000000000000" pitchFamily="2" charset="2"/>
              <a:buChar char="§"/>
              <a:defRPr sz="2000"/>
            </a:lvl2pPr>
            <a:lvl3pPr marL="1143000" indent="-228600">
              <a:buClr>
                <a:srgbClr val="FF0000"/>
              </a:buClr>
              <a:buFont typeface="Wingdings" panose="05000000000000000000" pitchFamily="2" charset="2"/>
              <a:buChar char="§"/>
              <a:defRPr sz="1800"/>
            </a:lvl3pPr>
            <a:lvl4pPr marL="1600200" indent="-228600">
              <a:buClr>
                <a:srgbClr val="FF0000"/>
              </a:buClr>
              <a:buFont typeface="Wingdings" panose="05000000000000000000" pitchFamily="2" charset="2"/>
              <a:buChar char="§"/>
              <a:defRPr sz="1600"/>
            </a:lvl4pPr>
            <a:lvl5pPr marL="2057400" indent="-228600">
              <a:buClr>
                <a:srgbClr val="FF0000"/>
              </a:buClr>
              <a:buFont typeface="Wingdings" panose="05000000000000000000" pitchFamily="2" charset="2"/>
              <a:buChar char="§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</p:spTree>
    <p:extLst>
      <p:ext uri="{BB962C8B-B14F-4D97-AF65-F5344CB8AC3E}">
        <p14:creationId xmlns:p14="http://schemas.microsoft.com/office/powerpoint/2010/main" val="11770502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tič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96012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11047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 userDrawn="1"/>
        </p:nvSpPr>
        <p:spPr>
          <a:xfrm>
            <a:off x="587023" y="6453398"/>
            <a:ext cx="11604977" cy="404603"/>
          </a:xfrm>
          <a:prstGeom prst="rect">
            <a:avLst/>
          </a:prstGeom>
          <a:solidFill>
            <a:srgbClr val="658D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9" y="6453397"/>
            <a:ext cx="539552" cy="404664"/>
          </a:xfrm>
          <a:prstGeom prst="rect">
            <a:avLst/>
          </a:prstGeom>
        </p:spPr>
      </p:pic>
      <p:sp>
        <p:nvSpPr>
          <p:cNvPr id="8" name="TextovéPole 7"/>
          <p:cNvSpPr txBox="1"/>
          <p:nvPr userDrawn="1"/>
        </p:nvSpPr>
        <p:spPr>
          <a:xfrm>
            <a:off x="2309" y="6505600"/>
            <a:ext cx="121896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Vysoké učení technické v Brně • Fakulta stavební</a:t>
            </a:r>
          </a:p>
        </p:txBody>
      </p:sp>
      <p:sp>
        <p:nvSpPr>
          <p:cNvPr id="2" name="TextovéPole 1"/>
          <p:cNvSpPr txBox="1"/>
          <p:nvPr userDrawn="1"/>
        </p:nvSpPr>
        <p:spPr>
          <a:xfrm>
            <a:off x="10945216" y="6505600"/>
            <a:ext cx="11994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ADEBEA6-E072-4742-A160-4D4AA6A82949}" type="slidenum">
              <a:rPr lang="cs-CZ" sz="1400" b="1" smtClean="0">
                <a:solidFill>
                  <a:schemeClr val="bg1"/>
                </a:solidFill>
              </a:rPr>
              <a:pPr algn="r"/>
              <a:t>‹#›</a:t>
            </a:fld>
            <a:endParaRPr lang="cs-CZ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624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5" r:id="rId5"/>
    <p:sldLayoutId id="2147483656" r:id="rId6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k-3UCGGizgc?feature=oembed" TargetMode="Externa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fgg-web.fgg.uni-lj.si/~/pmoze/esdep/master/wg04b/l0400.htm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vild.m@fce.vutbr.cz" TargetMode="External"/><Relationship Id="rId5" Type="http://schemas.openxmlformats.org/officeDocument/2006/relationships/hyperlink" Target="https://www.fce.vutbr.cz/KDK/vild.m/" TargetMode="Externa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a.net/en/scia-engineer/fact-sheets/steel-design/sensd05-steel-fire-resistance-design" TargetMode="Externa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chart" Target="../charts/chart3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people.fsv.cvut.cz/~wald/fire/ifer/benchmark/index.htm" TargetMode="External"/><Relationship Id="rId2" Type="http://schemas.openxmlformats.org/officeDocument/2006/relationships/hyperlink" Target="https://fgg-web.fgg.uni-lj.si/~/pmoze/esdep/master/wg04b/toc.htm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urocodes.jrc.ec.europa.eu/sites/default/files/2022-06/03a-VASSART-EC-FireDesign-WS.pdf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D496E5E-4976-E933-97B5-1E57CC15BD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cs-CZ" sz="3200" dirty="0"/>
              <a:t>NOB021</a:t>
            </a:r>
            <a:endParaRPr lang="en-US" sz="3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2F06B0-1F40-D574-D8DB-37D3014F846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cs-CZ" dirty="0"/>
              <a:t>doc. </a:t>
            </a:r>
            <a:r>
              <a:rPr lang="en-US" dirty="0"/>
              <a:t>Ing. Martin Vild, Ph.D.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4CD9D6-F97C-ADA7-8E0D-DFC0B163DB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4/202</a:t>
            </a:r>
            <a:r>
              <a:rPr lang="cs-CZ" dirty="0"/>
              <a:t>6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E3DD58E-7DCB-BE97-4296-AB015D1DA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456" y="2492896"/>
            <a:ext cx="9505056" cy="936104"/>
          </a:xfrm>
        </p:spPr>
        <p:txBody>
          <a:bodyPr/>
          <a:lstStyle/>
          <a:p>
            <a:r>
              <a:rPr lang="en-US" sz="4000" dirty="0"/>
              <a:t>Fire design</a:t>
            </a:r>
          </a:p>
        </p:txBody>
      </p:sp>
      <p:pic>
        <p:nvPicPr>
          <p:cNvPr id="6" name="Picture 2" descr="https://www.vutbr.cz/data_storage/multimedia/jvs/loga/02_fakulty/FAST/1-zakladni/EN/PNG/FCE_color_RGB_EN.png">
            <a:extLst>
              <a:ext uri="{FF2B5EF4-FFF2-40B4-BE49-F238E27FC236}">
                <a16:creationId xmlns:a16="http://schemas.microsoft.com/office/drawing/2014/main" id="{7C5F53A3-4C3E-BD7C-6079-581A0283F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03912" cy="122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Avoid fire design hell: Ensure your project meets all safety requirements">
            <a:extLst>
              <a:ext uri="{FF2B5EF4-FFF2-40B4-BE49-F238E27FC236}">
                <a16:creationId xmlns:a16="http://schemas.microsoft.com/office/drawing/2014/main" id="{D0526240-BEA3-A728-0A07-4BE1D5CFB8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3" r="1720"/>
          <a:stretch>
            <a:fillRect/>
          </a:stretch>
        </p:blipFill>
        <p:spPr bwMode="auto">
          <a:xfrm>
            <a:off x="-96688" y="0"/>
            <a:ext cx="12385376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43119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041E9-E2F5-F4EF-BC69-B35EFA64C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Fire stages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29DD73-989A-F52D-2D62-CC13211D40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24745"/>
            <a:ext cx="4550296" cy="500142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2400" dirty="0"/>
              <a:t>Ignition (Sprinklers)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Growth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Flashover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Fully-developed fire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Decay</a:t>
            </a:r>
          </a:p>
        </p:txBody>
      </p:sp>
      <p:pic>
        <p:nvPicPr>
          <p:cNvPr id="4" name="Online Media 3" title="Flashover Fire Caught on GoPro">
            <a:hlinkClick r:id="" action="ppaction://media"/>
            <a:extLst>
              <a:ext uri="{FF2B5EF4-FFF2-40B4-BE49-F238E27FC236}">
                <a16:creationId xmlns:a16="http://schemas.microsoft.com/office/drawing/2014/main" id="{350C8ED7-4A96-A880-1B38-013446985B1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231904" y="1124744"/>
            <a:ext cx="6876256" cy="5157192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B791CC3-A827-AF31-D526-D3540F77B5E6}"/>
              </a:ext>
            </a:extLst>
          </p:cNvPr>
          <p:cNvCxnSpPr>
            <a:cxnSpLocks/>
          </p:cNvCxnSpPr>
          <p:nvPr/>
        </p:nvCxnSpPr>
        <p:spPr>
          <a:xfrm>
            <a:off x="4079776" y="2132856"/>
            <a:ext cx="0" cy="720080"/>
          </a:xfrm>
          <a:prstGeom prst="straightConnector1">
            <a:avLst/>
          </a:prstGeom>
          <a:ln w="5715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Page non trouvée">
            <a:extLst>
              <a:ext uri="{FF2B5EF4-FFF2-40B4-BE49-F238E27FC236}">
                <a16:creationId xmlns:a16="http://schemas.microsoft.com/office/drawing/2014/main" id="{5568816E-6E78-F02F-A217-8D6C69B06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92" y="3846930"/>
            <a:ext cx="4392488" cy="2547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B6404F7-C5FF-D05C-586C-148C6B9032AE}"/>
              </a:ext>
            </a:extLst>
          </p:cNvPr>
          <p:cNvSpPr txBox="1"/>
          <p:nvPr/>
        </p:nvSpPr>
        <p:spPr>
          <a:xfrm>
            <a:off x="4151785" y="2255005"/>
            <a:ext cx="7136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ISO</a:t>
            </a:r>
          </a:p>
        </p:txBody>
      </p:sp>
    </p:spTree>
    <p:extLst>
      <p:ext uri="{BB962C8B-B14F-4D97-AF65-F5344CB8AC3E}">
        <p14:creationId xmlns:p14="http://schemas.microsoft.com/office/powerpoint/2010/main" val="2458100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584FD0E5-DA5D-82AA-C243-6F7DE1300EE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47712" y="1669774"/>
                <a:ext cx="9899084" cy="4508389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cs-CZ" sz="2800" dirty="0"/>
                  <a:t>Standard </a:t>
                </a:r>
                <a:r>
                  <a:rPr lang="cs-CZ" sz="2800" dirty="0" err="1"/>
                  <a:t>fire</a:t>
                </a:r>
                <a:r>
                  <a:rPr lang="cs-CZ" sz="2800" dirty="0"/>
                  <a:t> </a:t>
                </a:r>
                <a:r>
                  <a:rPr lang="cs-CZ" sz="2800" dirty="0" err="1"/>
                  <a:t>curve</a:t>
                </a:r>
                <a:r>
                  <a:rPr lang="cs-CZ" sz="2800" dirty="0"/>
                  <a:t> ISO 834</a:t>
                </a:r>
                <a:r>
                  <a:rPr lang="en-US" sz="2800" dirty="0"/>
                  <a:t> (EN 1991-1-2)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800" smtClean="0">
                              <a:latin typeface="Cambria Math" panose="02040503050406030204" pitchFamily="18" charset="0"/>
                            </a:rPr>
                            <m:t>Θ</m:t>
                          </m:r>
                        </m:e>
                        <m:sub>
                          <m:r>
                            <a:rPr lang="en-US" sz="280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r>
                        <a:rPr lang="cs-CZ" sz="2800" i="1" smtClean="0">
                          <a:latin typeface="Cambria Math" panose="02040503050406030204" pitchFamily="18" charset="0"/>
                        </a:rPr>
                        <m:t>=20+345∙</m:t>
                      </m:r>
                      <m:func>
                        <m:funcPr>
                          <m:ctrlPr>
                            <a:rPr lang="cs-CZ" sz="28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cs-CZ" sz="28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cs-CZ" sz="2800" smtClean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cs-CZ" sz="2800" i="1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sub>
                          </m:sSub>
                        </m:fName>
                        <m:e>
                          <m:d>
                            <m:dPr>
                              <m:ctrlPr>
                                <a:rPr lang="cs-CZ" sz="28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cs-CZ" sz="2800" i="1" smtClean="0"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  <m:r>
                                <a:rPr lang="cs-CZ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cs-CZ" sz="280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cs-CZ" sz="2800" i="1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</m:e>
                      </m:func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 [</m:t>
                      </m:r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℃]</m:t>
                      </m:r>
                    </m:oMath>
                  </m:oMathPara>
                </a14:m>
                <a:endParaRPr lang="cs-CZ" sz="2800" dirty="0"/>
              </a:p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cs-CZ" sz="280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cs-CZ" sz="280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cs-CZ" sz="2800" i="1" smtClean="0">
                          <a:latin typeface="Cambria Math" panose="02040503050406030204" pitchFamily="18" charset="0"/>
                        </a:rPr>
                        <m:t> [</m:t>
                      </m:r>
                      <m:r>
                        <m:rPr>
                          <m:sty m:val="p"/>
                        </m:rPr>
                        <a:rPr lang="en-US" sz="2800" smtClean="0">
                          <a:latin typeface="Cambria Math" panose="02040503050406030204" pitchFamily="18" charset="0"/>
                        </a:rPr>
                        <m:t>min</m:t>
                      </m:r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2800" dirty="0"/>
              </a:p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=25 </m:t>
                      </m:r>
                      <m:r>
                        <m:rPr>
                          <m:sty m:val="p"/>
                        </m:rPr>
                        <a:rPr lang="en-US" sz="28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W</m:t>
                      </m:r>
                      <m:r>
                        <a:rPr lang="en-US" sz="28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sSup>
                        <m:sSupPr>
                          <m:ctrlP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8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m</m:t>
                          </m:r>
                        </m:e>
                        <m:sup>
                          <m:r>
                            <a:rPr lang="en-US" sz="28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28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K</m:t>
                      </m:r>
                    </m:oMath>
                  </m:oMathPara>
                </a14:m>
                <a:endParaRPr lang="cs-CZ" sz="2800" dirty="0"/>
              </a:p>
              <a:p>
                <a:endParaRPr lang="cs-CZ" sz="2800" dirty="0"/>
              </a:p>
              <a:p>
                <a:r>
                  <a:rPr lang="cs-CZ" sz="2800" dirty="0"/>
                  <a:t>AISC </a:t>
                </a:r>
                <a:r>
                  <a:rPr lang="cs-CZ" sz="2800" dirty="0" err="1"/>
                  <a:t>fire</a:t>
                </a:r>
                <a:r>
                  <a:rPr lang="cs-CZ" sz="2800" dirty="0"/>
                  <a:t> </a:t>
                </a:r>
                <a:r>
                  <a:rPr lang="cs-CZ" sz="2800" dirty="0" err="1"/>
                  <a:t>curve</a:t>
                </a:r>
                <a:r>
                  <a:rPr lang="en-US" sz="2800" dirty="0"/>
                  <a:t> ASTM E119: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800">
                              <a:latin typeface="Cambria Math" panose="02040503050406030204" pitchFamily="18" charset="0"/>
                            </a:rPr>
                            <m:t>Θ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=750</m:t>
                      </m:r>
                      <m:d>
                        <m:d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  <m:t>−3.79553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2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b>
                                    <m:sSubPr>
                                      <m:ctrlPr>
                                        <a:rPr lang="en-US" sz="28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sz="2800" i="1" smtClean="0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sub>
                                  </m:sSub>
                                </m:e>
                              </m:rad>
                            </m:sup>
                          </m:sSup>
                        </m:e>
                      </m:d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+170.41</m:t>
                      </m:r>
                      <m:rad>
                        <m:radPr>
                          <m:degHide m:val="on"/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</m:e>
                      </m:rad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+20 [</m:t>
                      </m:r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℃]</m:t>
                      </m:r>
                    </m:oMath>
                  </m:oMathPara>
                </a14:m>
                <a:endParaRPr lang="en-US" sz="2800" dirty="0"/>
              </a:p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280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 [</m:t>
                      </m:r>
                      <m:r>
                        <m:rPr>
                          <m:sty m:val="p"/>
                        </m:rPr>
                        <a:rPr lang="en-US" sz="2800" smtClean="0">
                          <a:latin typeface="Cambria Math" panose="02040503050406030204" pitchFamily="18" charset="0"/>
                        </a:rPr>
                        <m:t>hour</m:t>
                      </m:r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2800" dirty="0"/>
              </a:p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=25 </m:t>
                      </m:r>
                      <m:r>
                        <m:rPr>
                          <m:sty m:val="p"/>
                        </m:rPr>
                        <a:rPr lang="en-US" sz="28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W</m:t>
                      </m:r>
                      <m:r>
                        <a:rPr lang="en-US" sz="28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8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m</m:t>
                          </m:r>
                        </m:e>
                        <m:sup>
                          <m:r>
                            <a:rPr lang="en-US" sz="28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28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K</m:t>
                      </m:r>
                    </m:oMath>
                  </m:oMathPara>
                </a14:m>
                <a:endParaRPr lang="cs-CZ" sz="2800" dirty="0"/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cs-CZ" sz="2800" dirty="0"/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sz="2800" dirty="0"/>
              </a:p>
            </p:txBody>
          </p:sp>
        </mc:Choice>
        <mc:Fallback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584FD0E5-DA5D-82AA-C243-6F7DE1300E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712" y="1669774"/>
                <a:ext cx="9899084" cy="4508389"/>
              </a:xfrm>
              <a:prstGeom prst="rect">
                <a:avLst/>
              </a:prstGeom>
              <a:blipFill>
                <a:blip r:embed="rId2"/>
                <a:stretch>
                  <a:fillRect l="-1108" t="-1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F3E7FE0C-87AC-4E02-CBBF-54EC207536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5667" y="1142883"/>
            <a:ext cx="3824630" cy="342360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D833ED0-D252-D5B4-DD88-3111238C0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993775"/>
          </a:xfrm>
        </p:spPr>
        <p:txBody>
          <a:bodyPr/>
          <a:lstStyle/>
          <a:p>
            <a:r>
              <a:rPr lang="en-US" dirty="0"/>
              <a:t>Fire curves</a:t>
            </a:r>
          </a:p>
        </p:txBody>
      </p:sp>
    </p:spTree>
    <p:extLst>
      <p:ext uri="{BB962C8B-B14F-4D97-AF65-F5344CB8AC3E}">
        <p14:creationId xmlns:p14="http://schemas.microsoft.com/office/powerpoint/2010/main" val="6625425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A33F6-FC6C-1CDD-7FEE-B700EFFC7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Fire curves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9B655DF7-7278-C9B8-023F-6BB6BEA020B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47712" y="1669774"/>
                <a:ext cx="9899084" cy="4508389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800" dirty="0"/>
                  <a:t>External fire curve (EN 1991-1-2)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 smtClean="0">
                            <a:latin typeface="Cambria Math" panose="02040503050406030204" pitchFamily="18" charset="0"/>
                          </a:rPr>
                          <m:t>Θ</m:t>
                        </m:r>
                      </m:e>
                      <m:sub>
                        <m:r>
                          <a:rPr lang="en-US" sz="2800" i="1" smtClean="0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r>
                      <a:rPr lang="en-US" sz="2800" i="1" smtClean="0">
                        <a:latin typeface="Cambria Math" panose="02040503050406030204" pitchFamily="18" charset="0"/>
                      </a:rPr>
                      <m:t>=660</m:t>
                    </m:r>
                    <m:d>
                      <m:d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 smtClean="0">
                            <a:latin typeface="Cambria Math" panose="02040503050406030204" pitchFamily="18" charset="0"/>
                          </a:rPr>
                          <m:t>1−0.687 </m:t>
                        </m:r>
                        <m:sSup>
                          <m:sSup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800" i="1" smtClean="0">
                                <a:latin typeface="Cambria Math" panose="02040503050406030204" pitchFamily="18" charset="0"/>
                              </a:rPr>
                              <m:t>−0.32</m:t>
                            </m:r>
                            <m:r>
                              <a:rPr lang="en-US" sz="280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p>
                        </m:sSup>
                        <m:r>
                          <a:rPr lang="en-US" sz="2800" i="1" smtClean="0">
                            <a:latin typeface="Cambria Math" panose="02040503050406030204" pitchFamily="18" charset="0"/>
                          </a:rPr>
                          <m:t>−0.313 </m:t>
                        </m:r>
                        <m:sSup>
                          <m:sSup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800" i="1" smtClean="0">
                                <a:latin typeface="Cambria Math" panose="02040503050406030204" pitchFamily="18" charset="0"/>
                              </a:rPr>
                              <m:t>−3.8</m:t>
                            </m:r>
                            <m:r>
                              <a:rPr lang="en-US" sz="280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p>
                        </m:sSup>
                      </m:e>
                    </m:d>
                    <m:r>
                      <a:rPr lang="en-US" sz="2800" i="1" smtClean="0">
                        <a:latin typeface="Cambria Math" panose="02040503050406030204" pitchFamily="18" charset="0"/>
                      </a:rPr>
                      <m:t>+20</m:t>
                    </m:r>
                  </m:oMath>
                </a14:m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℃]</m:t>
                    </m:r>
                  </m:oMath>
                </a14:m>
                <a:endParaRPr lang="cs-CZ" sz="2800" dirty="0"/>
              </a:p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cs-CZ" sz="280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cs-CZ" sz="2800" i="1" smtClean="0">
                          <a:latin typeface="Cambria Math" panose="02040503050406030204" pitchFamily="18" charset="0"/>
                        </a:rPr>
                        <m:t> [</m:t>
                      </m:r>
                      <m:r>
                        <m:rPr>
                          <m:sty m:val="p"/>
                        </m:rPr>
                        <a:rPr lang="en-US" sz="2800" smtClean="0">
                          <a:latin typeface="Cambria Math" panose="02040503050406030204" pitchFamily="18" charset="0"/>
                        </a:rPr>
                        <m:t>min</m:t>
                      </m:r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2800" dirty="0"/>
              </a:p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=25 </m:t>
                      </m:r>
                      <m:r>
                        <m:rPr>
                          <m:sty m:val="p"/>
                        </m:rPr>
                        <a:rPr lang="en-US" sz="28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W</m:t>
                      </m:r>
                      <m:r>
                        <a:rPr lang="en-US" sz="28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sSup>
                        <m:sSupPr>
                          <m:ctrlP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8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m</m:t>
                          </m:r>
                        </m:e>
                        <m:sup>
                          <m:r>
                            <a:rPr lang="en-US" sz="28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28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K</m:t>
                      </m:r>
                    </m:oMath>
                  </m:oMathPara>
                </a14:m>
                <a:endParaRPr lang="cs-CZ" sz="2800" dirty="0"/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cs-CZ" sz="2800" dirty="0"/>
              </a:p>
              <a:p>
                <a:r>
                  <a:rPr lang="en-US" sz="2800" dirty="0"/>
                  <a:t>Hydrocarbon curve (EN 1991-1-2)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 smtClean="0">
                            <a:latin typeface="Cambria Math" panose="02040503050406030204" pitchFamily="18" charset="0"/>
                          </a:rPr>
                          <m:t>Θ</m:t>
                        </m:r>
                      </m:e>
                      <m:sub>
                        <m:r>
                          <a:rPr lang="en-US" sz="2800" i="1" smtClean="0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r>
                      <a:rPr lang="en-US" sz="2800" i="1" smtClean="0">
                        <a:latin typeface="Cambria Math" panose="02040503050406030204" pitchFamily="18" charset="0"/>
                      </a:rPr>
                      <m:t>=1080 </m:t>
                    </m:r>
                    <m:d>
                      <m:d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 smtClean="0">
                            <a:latin typeface="Cambria Math" panose="02040503050406030204" pitchFamily="18" charset="0"/>
                          </a:rPr>
                          <m:t>1−0.325 </m:t>
                        </m:r>
                        <m:sSup>
                          <m:sSup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800" i="1" smtClean="0">
                                <a:latin typeface="Cambria Math" panose="02040503050406030204" pitchFamily="18" charset="0"/>
                              </a:rPr>
                              <m:t>−0.167</m:t>
                            </m:r>
                            <m:r>
                              <a:rPr lang="en-US" sz="280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p>
                        </m:sSup>
                        <m:r>
                          <a:rPr lang="en-US" sz="2800" i="1" smtClean="0">
                            <a:latin typeface="Cambria Math" panose="02040503050406030204" pitchFamily="18" charset="0"/>
                          </a:rPr>
                          <m:t>−0.675 </m:t>
                        </m:r>
                        <m:sSup>
                          <m:sSup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800" i="1" smtClean="0">
                                <a:latin typeface="Cambria Math" panose="02040503050406030204" pitchFamily="18" charset="0"/>
                              </a:rPr>
                              <m:t>−2.5</m:t>
                            </m:r>
                            <m:r>
                              <a:rPr lang="en-US" sz="280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p>
                        </m:sSup>
                      </m:e>
                    </m:d>
                    <m:r>
                      <a:rPr lang="en-US" sz="2800" i="1" smtClean="0">
                        <a:latin typeface="Cambria Math" panose="02040503050406030204" pitchFamily="18" charset="0"/>
                      </a:rPr>
                      <m:t>+20</m:t>
                    </m:r>
                  </m:oMath>
                </a14:m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℃]</m:t>
                    </m:r>
                  </m:oMath>
                </a14:m>
                <a:endParaRPr lang="cs-CZ" sz="2800" dirty="0"/>
              </a:p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cs-CZ" sz="280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cs-CZ" sz="2800" i="1" smtClean="0">
                          <a:latin typeface="Cambria Math" panose="02040503050406030204" pitchFamily="18" charset="0"/>
                        </a:rPr>
                        <m:t> [</m:t>
                      </m:r>
                      <m:r>
                        <m:rPr>
                          <m:sty m:val="p"/>
                        </m:rPr>
                        <a:rPr lang="en-US" sz="2800" smtClean="0">
                          <a:latin typeface="Cambria Math" panose="02040503050406030204" pitchFamily="18" charset="0"/>
                        </a:rPr>
                        <m:t>min</m:t>
                      </m:r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2800" dirty="0"/>
              </a:p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=50 </m:t>
                      </m:r>
                      <m:r>
                        <m:rPr>
                          <m:sty m:val="p"/>
                        </m:rPr>
                        <a:rPr lang="en-US" sz="28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W</m:t>
                      </m:r>
                      <m:r>
                        <a:rPr lang="en-US" sz="28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sSup>
                        <m:sSupPr>
                          <m:ctrlP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8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m</m:t>
                          </m:r>
                        </m:e>
                        <m:sup>
                          <m:r>
                            <a:rPr lang="en-US" sz="28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28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K</m:t>
                      </m:r>
                    </m:oMath>
                  </m:oMathPara>
                </a14:m>
                <a:endParaRPr lang="cs-CZ" sz="2800" dirty="0"/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cs-CZ" sz="2800" dirty="0"/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sz="2800" dirty="0"/>
              </a:p>
            </p:txBody>
          </p:sp>
        </mc:Choice>
        <mc:Fallback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9B655DF7-7278-C9B8-023F-6BB6BEA020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712" y="1669774"/>
                <a:ext cx="9899084" cy="4508389"/>
              </a:xfrm>
              <a:prstGeom prst="rect">
                <a:avLst/>
              </a:prstGeom>
              <a:blipFill>
                <a:blip r:embed="rId2"/>
                <a:stretch>
                  <a:fillRect l="-1108" t="-1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D22A1E01-92F6-FE4A-C834-E648F75346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0096" y="0"/>
            <a:ext cx="3073400" cy="2751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5975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20E45-D3F0-57C8-49ED-0B0E53B4D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Material properties – Steel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D7DA28-383C-7411-05F8-932AF7EEA4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394" y="1234480"/>
            <a:ext cx="5091161" cy="49586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9FA3F2-A76A-44DE-5756-D3A4A3CF72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8127" y="1340768"/>
            <a:ext cx="3656649" cy="2611892"/>
          </a:xfrm>
          <a:prstGeom prst="rect">
            <a:avLst/>
          </a:prstGeom>
        </p:spPr>
      </p:pic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D611A0BD-4265-6990-FA5C-BDB779271C7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63841143"/>
              </p:ext>
            </p:extLst>
          </p:nvPr>
        </p:nvGraphicFramePr>
        <p:xfrm>
          <a:off x="6600056" y="3952660"/>
          <a:ext cx="4982343" cy="24557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2241902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20E45-D3F0-57C8-49ED-0B0E53B4D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Material properties – Steel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2A0DD0-E24D-101E-38DF-A7A438F727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11" y="2098418"/>
            <a:ext cx="4160881" cy="29491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7D3A3C-7796-32E7-ED12-5FF885E519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6597" y="2230347"/>
            <a:ext cx="3902405" cy="27908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7882AD4-9975-CB97-4EBE-4288C62B41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1784" y="2170423"/>
            <a:ext cx="3877299" cy="2698737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AA459F94-CE27-FD3B-3200-4AD1BB08580C}"/>
              </a:ext>
            </a:extLst>
          </p:cNvPr>
          <p:cNvSpPr/>
          <p:nvPr/>
        </p:nvSpPr>
        <p:spPr>
          <a:xfrm>
            <a:off x="8328248" y="5230763"/>
            <a:ext cx="2592288" cy="430485"/>
          </a:xfrm>
          <a:prstGeom prst="wedgeRoundRectCallout">
            <a:avLst>
              <a:gd name="adj1" fmla="val 30067"/>
              <a:gd name="adj2" fmla="val -203129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Phase transformation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60EDFA-62AD-5BC1-0FD7-2A649A07DAB2}"/>
              </a:ext>
            </a:extLst>
          </p:cNvPr>
          <p:cNvSpPr txBox="1"/>
          <p:nvPr/>
        </p:nvSpPr>
        <p:spPr>
          <a:xfrm>
            <a:off x="8256240" y="5949280"/>
            <a:ext cx="2518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Melts at about 1450 ˚C</a:t>
            </a:r>
          </a:p>
        </p:txBody>
      </p:sp>
    </p:spTree>
    <p:extLst>
      <p:ext uri="{BB962C8B-B14F-4D97-AF65-F5344CB8AC3E}">
        <p14:creationId xmlns:p14="http://schemas.microsoft.com/office/powerpoint/2010/main" val="9203111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0FB20F-DCF3-E5C3-4BA6-0142803DA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Fire protection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1514FD90-19E4-E56E-A19F-F9093C1625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47"/>
          <a:stretch>
            <a:fillRect/>
          </a:stretch>
        </p:blipFill>
        <p:spPr bwMode="auto">
          <a:xfrm>
            <a:off x="7545519" y="1437561"/>
            <a:ext cx="4493915" cy="2915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1B72C4-EBC9-0258-B999-11E7F05CFBEA}"/>
              </a:ext>
            </a:extLst>
          </p:cNvPr>
          <p:cNvSpPr txBox="1"/>
          <p:nvPr/>
        </p:nvSpPr>
        <p:spPr>
          <a:xfrm>
            <a:off x="6456040" y="5589240"/>
            <a:ext cx="55996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3"/>
              </a:rPr>
              <a:t>https://fgg-web.fgg.uni-lj.si/~/pmoze/esdep/master/wg04b/l0400.htm</a:t>
            </a:r>
            <a:r>
              <a:rPr lang="en-US" sz="1400" dirty="0"/>
              <a:t> </a:t>
            </a: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9F003034-BECD-4202-9DF5-B10B09069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07" y="1412776"/>
            <a:ext cx="2473044" cy="472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5968B917-F43C-E4B4-F4E6-9052A7F79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856" y="1462487"/>
            <a:ext cx="4493915" cy="2671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74116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907D1-D849-B926-9A9A-364624742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Temperature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97EE2F-7B9F-AB82-9836-ED1EBB8284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Unprotected internal steelwork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Internal steelwork insulated by fire protection material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5ABE99-0F7B-AA0C-5F68-EE1D15D577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964" y="2072523"/>
            <a:ext cx="5099996" cy="20515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353BFD-3E5D-78C9-1AEB-5C36EF6A57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523" y="4630865"/>
            <a:ext cx="5593565" cy="166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432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093E0-3B91-9E75-32FD-6E6C7B7FA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Temperature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4F621D-3970-2A68-DF97-1227FD7D99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6240" y="1052736"/>
            <a:ext cx="3727420" cy="52788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8DA74A-2059-CD80-A3CC-03288CC660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925" y="964995"/>
            <a:ext cx="3732871" cy="5397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5425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78179A-4866-CDD2-5AC6-17EB363F3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workflow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9CC1C3-AF29-68B4-82E3-0B9169932C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Time classes – 15, 30, 45, 60…240 min (EN 13501-2)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Fire curves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Loading (accidental)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Temperature of air → temperature of steel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Reduce material properties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Calculate resistances</a:t>
            </a:r>
          </a:p>
          <a:p>
            <a:endParaRPr lang="en-US" dirty="0"/>
          </a:p>
          <a:p>
            <a:r>
              <a:rPr lang="en-US" dirty="0"/>
              <a:t>Increase sizes / add fire protection / add restraints</a:t>
            </a:r>
          </a:p>
        </p:txBody>
      </p:sp>
    </p:spTree>
    <p:extLst>
      <p:ext uri="{BB962C8B-B14F-4D97-AF65-F5344CB8AC3E}">
        <p14:creationId xmlns:p14="http://schemas.microsoft.com/office/powerpoint/2010/main" val="12688386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48B99-B80B-A2D1-6AE3-7FADC1A14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– verification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70CED4-CA5D-7E56-6817-6D278AA03A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0016" y="1844824"/>
            <a:ext cx="5587303" cy="4547459"/>
          </a:xfrm>
          <a:prstGeom prst="rect">
            <a:avLst/>
          </a:prstGeom>
        </p:spPr>
      </p:pic>
      <p:graphicFrame>
        <p:nvGraphicFramePr>
          <p:cNvPr id="6" name="Chart 1">
            <a:extLst>
              <a:ext uri="{FF2B5EF4-FFF2-40B4-BE49-F238E27FC236}">
                <a16:creationId xmlns:a16="http://schemas.microsoft.com/office/drawing/2014/main" id="{AD46BE77-2462-BE32-01BE-AB9379C5DB2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7739330"/>
              </p:ext>
            </p:extLst>
          </p:nvPr>
        </p:nvGraphicFramePr>
        <p:xfrm>
          <a:off x="349040" y="2276872"/>
          <a:ext cx="5890976" cy="41154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BE059AE-2179-3113-881B-46AB35EB2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84785"/>
            <a:ext cx="10972800" cy="4641379"/>
          </a:xfrm>
        </p:spPr>
        <p:txBody>
          <a:bodyPr/>
          <a:lstStyle/>
          <a:p>
            <a:r>
              <a:rPr lang="en-US" dirty="0"/>
              <a:t>Buckling! </a:t>
            </a:r>
            <a:r>
              <a:rPr lang="en-US" i="1" dirty="0"/>
              <a:t>E</a:t>
            </a:r>
            <a:r>
              <a:rPr lang="en-US" dirty="0"/>
              <a:t> dropping fast</a:t>
            </a:r>
          </a:p>
        </p:txBody>
      </p:sp>
    </p:spTree>
    <p:extLst>
      <p:ext uri="{BB962C8B-B14F-4D97-AF65-F5344CB8AC3E}">
        <p14:creationId xmlns:p14="http://schemas.microsoft.com/office/powerpoint/2010/main" val="1757457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F5576-B350-B368-2DE3-0CE8397C4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408" y="274638"/>
            <a:ext cx="10814992" cy="994122"/>
          </a:xfrm>
        </p:spPr>
        <p:txBody>
          <a:bodyPr/>
          <a:lstStyle/>
          <a:p>
            <a:pPr algn="l"/>
            <a:r>
              <a:rPr lang="cs-CZ" dirty="0"/>
              <a:t>Prezentuje</a:t>
            </a:r>
            <a:endParaRPr lang="en-US" dirty="0"/>
          </a:p>
        </p:txBody>
      </p:sp>
      <p:pic>
        <p:nvPicPr>
          <p:cNvPr id="9" name="Content Placeholder 8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D2CD84DC-9BB6-9D1C-0ADE-89A615B54D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424" y="1456968"/>
            <a:ext cx="2808312" cy="3334475"/>
          </a:xfr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FA4E7861-C315-1202-CF9C-35BC1AF56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11651" y="1497405"/>
            <a:ext cx="3237232" cy="755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www.vutbr.cz/data_storage/multimedia/jvs/loga/02_fakulty/FAST/1-zakladni/EN/PNG/FCE_color_RGB_EN.png">
            <a:extLst>
              <a:ext uri="{FF2B5EF4-FFF2-40B4-BE49-F238E27FC236}">
                <a16:creationId xmlns:a16="http://schemas.microsoft.com/office/drawing/2014/main" id="{888EA33A-16B5-960C-E64C-5085C8902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11651" y="2798715"/>
            <a:ext cx="3278236" cy="755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1E44249-EC96-B003-13B7-B26140FE8BA7}"/>
              </a:ext>
            </a:extLst>
          </p:cNvPr>
          <p:cNvSpPr txBox="1"/>
          <p:nvPr/>
        </p:nvSpPr>
        <p:spPr>
          <a:xfrm>
            <a:off x="3855705" y="1456968"/>
            <a:ext cx="3865289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doc. Ing. Martin Vild, Ph.D.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IDEA StatiCa – Product Owner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VUT FAST </a:t>
            </a:r>
            <a:r>
              <a:rPr lang="en-US" dirty="0"/>
              <a:t>– Docent</a:t>
            </a:r>
          </a:p>
          <a:p>
            <a:endParaRPr lang="en-US" dirty="0"/>
          </a:p>
          <a:p>
            <a:r>
              <a:rPr lang="cs-CZ" dirty="0"/>
              <a:t>Výzkum</a:t>
            </a:r>
            <a:r>
              <a:rPr lang="en-US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Přípoje ocelových konstrukcí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Metoda konečných prvků</a:t>
            </a:r>
            <a:endParaRPr lang="en-US" dirty="0"/>
          </a:p>
          <a:p>
            <a:endParaRPr lang="en-US" sz="1600" b="0" i="0" u="none" strike="noStrike" dirty="0">
              <a:solidFill>
                <a:srgbClr val="2E7F9F"/>
              </a:solidFill>
              <a:effectLst/>
              <a:latin typeface="Noto Sans" panose="020B0502040204020203" pitchFamily="34" charset="0"/>
              <a:hlinkClick r:id="" action="ppaction://noaction"/>
            </a:endParaRPr>
          </a:p>
          <a:p>
            <a:r>
              <a:rPr lang="en-US" sz="1600" b="0" i="0" u="none" strike="noStrike" dirty="0">
                <a:solidFill>
                  <a:srgbClr val="2E7F9F"/>
                </a:solidFill>
                <a:effectLst/>
                <a:latin typeface="Noto Sans" panose="020B0502040204020203" pitchFamily="34" charset="0"/>
                <a:hlinkClick r:id="" action="ppaction://noaction"/>
              </a:rPr>
              <a:t>Scopus Author ID: 56188615700</a:t>
            </a:r>
            <a:endParaRPr lang="en-US" sz="1600" b="0" i="0" u="none" strike="noStrike" dirty="0">
              <a:solidFill>
                <a:srgbClr val="2E7F9F"/>
              </a:solidFill>
              <a:effectLst/>
              <a:latin typeface="Noto Sans" panose="020B0502040204020203" pitchFamily="34" charset="0"/>
            </a:endParaRPr>
          </a:p>
          <a:p>
            <a:endParaRPr lang="en-US" dirty="0"/>
          </a:p>
          <a:p>
            <a:r>
              <a:rPr lang="cs-CZ" dirty="0"/>
              <a:t>Člen komisí</a:t>
            </a:r>
            <a:r>
              <a:rPr lang="en-US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CEN/TC 250/SC 3/WG 8 "Evolution of EN 1993-1-8 - Joints and connections“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ECCS TC10 “Structural Connections”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DA05DB-49BC-F303-3E88-2D8445E05E2C}"/>
              </a:ext>
            </a:extLst>
          </p:cNvPr>
          <p:cNvSpPr txBox="1"/>
          <p:nvPr/>
        </p:nvSpPr>
        <p:spPr>
          <a:xfrm>
            <a:off x="8119833" y="4100025"/>
            <a:ext cx="386528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Web:</a:t>
            </a:r>
          </a:p>
          <a:p>
            <a:r>
              <a:rPr lang="en-US" dirty="0">
                <a:hlinkClick r:id="rId5"/>
              </a:rPr>
              <a:t>https://www.fce.vutbr.cz/KDK/vild.m/</a:t>
            </a:r>
            <a:endParaRPr lang="en-US" dirty="0"/>
          </a:p>
          <a:p>
            <a:endParaRPr lang="cs-CZ" sz="600" dirty="0"/>
          </a:p>
          <a:p>
            <a:r>
              <a:rPr lang="cs-CZ" dirty="0"/>
              <a:t>email: </a:t>
            </a:r>
            <a:r>
              <a:rPr lang="en-US" dirty="0" err="1">
                <a:hlinkClick r:id="rId6"/>
              </a:rPr>
              <a:t>martin.vild</a:t>
            </a:r>
            <a:r>
              <a:rPr lang="cs-CZ" dirty="0">
                <a:hlinkClick r:id="rId6"/>
              </a:rPr>
              <a:t>@vutbr.cz</a:t>
            </a:r>
            <a:endParaRPr lang="cs-CZ" dirty="0"/>
          </a:p>
          <a:p>
            <a:endParaRPr lang="en-US" sz="600" dirty="0"/>
          </a:p>
          <a:p>
            <a:r>
              <a:rPr lang="cs-CZ" dirty="0"/>
              <a:t>Kancelář</a:t>
            </a:r>
            <a:r>
              <a:rPr lang="en-US" dirty="0"/>
              <a:t>: C203</a:t>
            </a:r>
          </a:p>
        </p:txBody>
      </p:sp>
    </p:spTree>
    <p:extLst>
      <p:ext uri="{BB962C8B-B14F-4D97-AF65-F5344CB8AC3E}">
        <p14:creationId xmlns:p14="http://schemas.microsoft.com/office/powerpoint/2010/main" val="37676767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1D241-4BDB-7174-387A-E8E576A37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Column – verification </a:t>
            </a:r>
          </a:p>
        </p:txBody>
      </p:sp>
      <p:pic>
        <p:nvPicPr>
          <p:cNvPr id="4" name="Picture 1" descr="A blue pencil with a white background&#10;&#10;Description automatically generated">
            <a:extLst>
              <a:ext uri="{FF2B5EF4-FFF2-40B4-BE49-F238E27FC236}">
                <a16:creationId xmlns:a16="http://schemas.microsoft.com/office/drawing/2014/main" id="{5AE80B41-E6D1-9452-C92C-A80B478ED7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5184900">
            <a:off x="8124286" y="2634846"/>
            <a:ext cx="4653954" cy="2223360"/>
          </a:xfrm>
          <a:prstGeom prst="rect">
            <a:avLst/>
          </a:prstGeom>
        </p:spPr>
      </p:pic>
      <p:graphicFrame>
        <p:nvGraphicFramePr>
          <p:cNvPr id="5" name="Tabulka 8">
            <a:extLst>
              <a:ext uri="{FF2B5EF4-FFF2-40B4-BE49-F238E27FC236}">
                <a16:creationId xmlns:a16="http://schemas.microsoft.com/office/drawing/2014/main" id="{F0F5B6FF-39C5-AB3A-082D-12EDC86489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1056776"/>
              </p:ext>
            </p:extLst>
          </p:nvPr>
        </p:nvGraphicFramePr>
        <p:xfrm>
          <a:off x="407368" y="1916831"/>
          <a:ext cx="8568954" cy="3744417"/>
        </p:xfrm>
        <a:graphic>
          <a:graphicData uri="http://schemas.openxmlformats.org/drawingml/2006/table">
            <a:tbl>
              <a:tblPr firstRow="1" firstCol="1" bandRow="1"/>
              <a:tblGrid>
                <a:gridCol w="1428159">
                  <a:extLst>
                    <a:ext uri="{9D8B030D-6E8A-4147-A177-3AD203B41FA5}">
                      <a16:colId xmlns:a16="http://schemas.microsoft.com/office/drawing/2014/main" val="940369472"/>
                    </a:ext>
                  </a:extLst>
                </a:gridCol>
                <a:gridCol w="1428159">
                  <a:extLst>
                    <a:ext uri="{9D8B030D-6E8A-4147-A177-3AD203B41FA5}">
                      <a16:colId xmlns:a16="http://schemas.microsoft.com/office/drawing/2014/main" val="1831525644"/>
                    </a:ext>
                  </a:extLst>
                </a:gridCol>
                <a:gridCol w="1176130">
                  <a:extLst>
                    <a:ext uri="{9D8B030D-6E8A-4147-A177-3AD203B41FA5}">
                      <a16:colId xmlns:a16="http://schemas.microsoft.com/office/drawing/2014/main" val="4022018115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val="3576207905"/>
                    </a:ext>
                  </a:extLst>
                </a:gridCol>
                <a:gridCol w="1236139">
                  <a:extLst>
                    <a:ext uri="{9D8B030D-6E8A-4147-A177-3AD203B41FA5}">
                      <a16:colId xmlns:a16="http://schemas.microsoft.com/office/drawing/2014/main" val="2751942657"/>
                    </a:ext>
                  </a:extLst>
                </a:gridCol>
                <a:gridCol w="1428159">
                  <a:extLst>
                    <a:ext uri="{9D8B030D-6E8A-4147-A177-3AD203B41FA5}">
                      <a16:colId xmlns:a16="http://schemas.microsoft.com/office/drawing/2014/main" val="2931791209"/>
                    </a:ext>
                  </a:extLst>
                </a:gridCol>
              </a:tblGrid>
              <a:tr h="1219621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Length</a:t>
                      </a:r>
                      <a:r>
                        <a:rPr lang="cs-CZ" sz="2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cs-CZ" sz="2800" i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lang="cs-CZ" sz="2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(m)</a:t>
                      </a:r>
                      <a:endParaRPr lang="en-US" sz="4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HEB 300 - PP - 600°C</a:t>
                      </a:r>
                      <a:endParaRPr lang="en-US" sz="4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Boundary conditions</a:t>
                      </a:r>
                      <a:endParaRPr lang="en-US" sz="4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HEB 300 - 6 m - 500°C</a:t>
                      </a:r>
                      <a:endParaRPr lang="en-US" sz="4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8462788"/>
                  </a:ext>
                </a:extLst>
              </a:tr>
              <a:tr h="63119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AM</a:t>
                      </a:r>
                      <a:endParaRPr lang="en-US" sz="4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CBFEM</a:t>
                      </a:r>
                      <a:endParaRPr lang="en-US" sz="4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AM</a:t>
                      </a:r>
                      <a:endParaRPr lang="en-US" sz="4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CBFEM</a:t>
                      </a:r>
                      <a:endParaRPr lang="en-US" sz="4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3968140"/>
                  </a:ext>
                </a:extLst>
              </a:tr>
              <a:tr h="6311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4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1129</a:t>
                      </a:r>
                      <a:endParaRPr lang="en-US" sz="4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1020</a:t>
                      </a:r>
                      <a:endParaRPr lang="en-US" sz="4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PP</a:t>
                      </a:r>
                      <a:endParaRPr lang="en-US" sz="4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1347</a:t>
                      </a:r>
                      <a:endParaRPr lang="en-US" sz="4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1238</a:t>
                      </a:r>
                      <a:endParaRPr lang="en-US" sz="4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5561547"/>
                  </a:ext>
                </a:extLst>
              </a:tr>
              <a:tr h="6311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4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737</a:t>
                      </a:r>
                      <a:endParaRPr lang="en-US" sz="4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660</a:t>
                      </a:r>
                      <a:endParaRPr lang="en-US" sz="4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FP</a:t>
                      </a:r>
                      <a:endParaRPr lang="en-US" sz="4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1915</a:t>
                      </a:r>
                      <a:endParaRPr lang="en-US" sz="4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1742</a:t>
                      </a:r>
                      <a:endParaRPr lang="en-US" sz="4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764959"/>
                  </a:ext>
                </a:extLst>
              </a:tr>
              <a:tr h="6311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4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596</a:t>
                      </a:r>
                      <a:endParaRPr lang="en-US" sz="4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550</a:t>
                      </a:r>
                      <a:endParaRPr lang="en-US" sz="4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FF</a:t>
                      </a:r>
                      <a:endParaRPr lang="en-US" sz="4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2334</a:t>
                      </a:r>
                      <a:endParaRPr lang="en-US" sz="4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2226</a:t>
                      </a:r>
                      <a:endParaRPr lang="en-US" sz="4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4438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15169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951ED-9753-0583-06B2-C65A4911F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Member design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85894A02-DC05-5378-8AC8-2EE86B1A3EA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448" y="1540492"/>
            <a:ext cx="6365965" cy="464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3DABEC-C0FB-92E7-3FA7-2261DD412332}"/>
              </a:ext>
            </a:extLst>
          </p:cNvPr>
          <p:cNvSpPr txBox="1"/>
          <p:nvPr/>
        </p:nvSpPr>
        <p:spPr>
          <a:xfrm>
            <a:off x="7752184" y="5426640"/>
            <a:ext cx="444384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hlinkClick r:id="rId3"/>
              </a:rPr>
              <a:t>https://www.scia.net/en/scia-engineer/fact-sheets/steel-design/sensd05-steel-fire-resistance-design</a:t>
            </a:r>
            <a:r>
              <a:rPr lang="en-US" sz="1400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4B7A0A-5821-134E-3C98-61B4ECE75E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6200" y="1484784"/>
            <a:ext cx="3816424" cy="3587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2735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B0D4E-C5D0-A835-0ACA-D2CDA7C1B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Task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383370-54A8-AB50-179F-0AF22F6BCA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Calculate the buckling resistance of simply supported column HEA 200 with the length of 3 m at 15 min of standard fire curve in: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SCIA Engineer or </a:t>
            </a:r>
            <a:r>
              <a:rPr lang="en-US" dirty="0" err="1"/>
              <a:t>Dlubal</a:t>
            </a:r>
            <a:r>
              <a:rPr lang="en-US" dirty="0"/>
              <a:t> using code calculations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IDEA StatiCa Member using GMNIA</a:t>
            </a:r>
          </a:p>
        </p:txBody>
      </p:sp>
    </p:spTree>
    <p:extLst>
      <p:ext uri="{BB962C8B-B14F-4D97-AF65-F5344CB8AC3E}">
        <p14:creationId xmlns:p14="http://schemas.microsoft.com/office/powerpoint/2010/main" val="7076886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B2A7F-B72D-3F62-3829-BCE258096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808116-57A6-17AB-354C-A6089F85B9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Temperature of steel plates = temperature of bolts or welds</a:t>
            </a:r>
          </a:p>
          <a:p>
            <a:r>
              <a:rPr lang="en-US" dirty="0"/>
              <a:t>	Safe assumption (there is more material, slower heating)</a:t>
            </a:r>
          </a:p>
          <a:p>
            <a:r>
              <a:rPr lang="en-US" dirty="0"/>
              <a:t>Loading: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Heating = expansion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Cooling = shrinkage – may be governing – large tensile forces in the members, which elongate and then shrink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390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CB71B-D381-C45C-1424-38B14DECA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Connections – validation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EFE931-DA8B-6C48-862F-28673BD20B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544" y="1263537"/>
            <a:ext cx="2707865" cy="36104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9B8C06-23A4-6A78-790A-E5EA49C6D3C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6533" b="14162"/>
          <a:stretch>
            <a:fillRect/>
          </a:stretch>
        </p:blipFill>
        <p:spPr>
          <a:xfrm>
            <a:off x="5896837" y="1294139"/>
            <a:ext cx="2310288" cy="2134861"/>
          </a:xfrm>
          <a:prstGeom prst="rect">
            <a:avLst/>
          </a:prstGeom>
        </p:spPr>
      </p:pic>
      <p:pic>
        <p:nvPicPr>
          <p:cNvPr id="6" name="Picture 5" descr="A diagram of a metal pole&#10;&#10;Description automatically generated with medium confidence">
            <a:extLst>
              <a:ext uri="{FF2B5EF4-FFF2-40B4-BE49-F238E27FC236}">
                <a16:creationId xmlns:a16="http://schemas.microsoft.com/office/drawing/2014/main" id="{3C7BBFE1-A999-3751-1DC2-BC03A9AA70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9656" y="1164545"/>
            <a:ext cx="2747500" cy="38136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163007-7094-C33A-4DB7-87754430E4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755" y="4725559"/>
            <a:ext cx="3164427" cy="1737808"/>
          </a:xfrm>
          <a:prstGeom prst="rect">
            <a:avLst/>
          </a:prstGeom>
        </p:spPr>
      </p:pic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829E660F-BECC-9FF9-8145-3E603A3E8C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3219919" y="4902795"/>
            <a:ext cx="3504932" cy="1400506"/>
          </a:xfrm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7AB66AC4-A7EB-AB46-4AEE-79F671FFC2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3545328"/>
              </p:ext>
            </p:extLst>
          </p:nvPr>
        </p:nvGraphicFramePr>
        <p:xfrm>
          <a:off x="7104113" y="3659161"/>
          <a:ext cx="4843112" cy="2644140"/>
        </p:xfrm>
        <a:graphic>
          <a:graphicData uri="http://schemas.openxmlformats.org/drawingml/2006/table">
            <a:tbl>
              <a:tblPr/>
              <a:tblGrid>
                <a:gridCol w="814457">
                  <a:extLst>
                    <a:ext uri="{9D8B030D-6E8A-4147-A177-3AD203B41FA5}">
                      <a16:colId xmlns:a16="http://schemas.microsoft.com/office/drawing/2014/main" val="78015247"/>
                    </a:ext>
                  </a:extLst>
                </a:gridCol>
                <a:gridCol w="407229">
                  <a:extLst>
                    <a:ext uri="{9D8B030D-6E8A-4147-A177-3AD203B41FA5}">
                      <a16:colId xmlns:a16="http://schemas.microsoft.com/office/drawing/2014/main" val="4151194215"/>
                    </a:ext>
                  </a:extLst>
                </a:gridCol>
                <a:gridCol w="756282">
                  <a:extLst>
                    <a:ext uri="{9D8B030D-6E8A-4147-A177-3AD203B41FA5}">
                      <a16:colId xmlns:a16="http://schemas.microsoft.com/office/drawing/2014/main" val="2069268054"/>
                    </a:ext>
                  </a:extLst>
                </a:gridCol>
                <a:gridCol w="756282">
                  <a:extLst>
                    <a:ext uri="{9D8B030D-6E8A-4147-A177-3AD203B41FA5}">
                      <a16:colId xmlns:a16="http://schemas.microsoft.com/office/drawing/2014/main" val="3270587100"/>
                    </a:ext>
                  </a:extLst>
                </a:gridCol>
                <a:gridCol w="712650">
                  <a:extLst>
                    <a:ext uri="{9D8B030D-6E8A-4147-A177-3AD203B41FA5}">
                      <a16:colId xmlns:a16="http://schemas.microsoft.com/office/drawing/2014/main" val="502228008"/>
                    </a:ext>
                  </a:extLst>
                </a:gridCol>
                <a:gridCol w="698106">
                  <a:extLst>
                    <a:ext uri="{9D8B030D-6E8A-4147-A177-3AD203B41FA5}">
                      <a16:colId xmlns:a16="http://schemas.microsoft.com/office/drawing/2014/main" val="1830317748"/>
                    </a:ext>
                  </a:extLst>
                </a:gridCol>
                <a:gridCol w="698106">
                  <a:extLst>
                    <a:ext uri="{9D8B030D-6E8A-4147-A177-3AD203B41FA5}">
                      <a16:colId xmlns:a16="http://schemas.microsoft.com/office/drawing/2014/main" val="1789484781"/>
                    </a:ext>
                  </a:extLst>
                </a:gridCol>
              </a:tblGrid>
              <a:tr h="1905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Specimen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θ (°</a:t>
                      </a: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C)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Experiment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Eurocode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5624414"/>
                  </a:ext>
                </a:extLst>
              </a:tr>
              <a:tr h="51054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Failure Loads [</a:t>
                      </a:r>
                      <a:r>
                        <a:rPr lang="en-GB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kN</a:t>
                      </a: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]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Mean Resistance [</a:t>
                      </a:r>
                      <a:r>
                        <a:rPr lang="en-GB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kN</a:t>
                      </a: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]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Failure Mode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Resistance [kN]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Failure Mode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9713554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Test 1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297.8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297.8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Bolts in shear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241.2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Bolts in shear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32247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Test 2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146.7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148.4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Bolts in shear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120.6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Bolts in shear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657647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Test 3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150.1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271549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Test 4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400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106.4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110.8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Bolts in shear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93.6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Bolts in shear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570396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Test 5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122.6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516428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Test 6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103.4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207477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Test 7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600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36.7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32.7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Bolts in shear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26.9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Bolts in shear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75949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Test 8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33.9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752431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Test 9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27.5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0258294"/>
                  </a:ext>
                </a:extLst>
              </a:tr>
            </a:tbl>
          </a:graphicData>
        </a:graphic>
      </p:graphicFrame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B7F3E5DC-2AF4-1210-4AB0-C9D13793C3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7653308"/>
              </p:ext>
            </p:extLst>
          </p:nvPr>
        </p:nvGraphicFramePr>
        <p:xfrm>
          <a:off x="8472265" y="771699"/>
          <a:ext cx="3474960" cy="28013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3064040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0DD08-5087-19CB-12CB-DC9A1B939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Connections – validation 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0C4357A6-E7ED-4571-8424-0A64561F58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5785" y="1450751"/>
            <a:ext cx="4860032" cy="16578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5793B0-B469-8AAB-3D27-5FB53CC047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407" y="4005064"/>
            <a:ext cx="10356235" cy="2270949"/>
          </a:xfrm>
          <a:prstGeom prst="rect">
            <a:avLst/>
          </a:prstGeom>
        </p:spPr>
      </p:pic>
      <p:sp>
        <p:nvSpPr>
          <p:cNvPr id="7" name="TextovéPole 5">
            <a:extLst>
              <a:ext uri="{FF2B5EF4-FFF2-40B4-BE49-F238E27FC236}">
                <a16:creationId xmlns:a16="http://schemas.microsoft.com/office/drawing/2014/main" id="{EEA0DA73-96BA-A685-D734-F039D9BB0430}"/>
              </a:ext>
            </a:extLst>
          </p:cNvPr>
          <p:cNvSpPr txBox="1"/>
          <p:nvPr/>
        </p:nvSpPr>
        <p:spPr>
          <a:xfrm>
            <a:off x="993136" y="5949280"/>
            <a:ext cx="10431456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65113" indent="-265113">
              <a:buFont typeface="Courier New" panose="02070309020205020404" pitchFamily="49" charset="0"/>
              <a:buChar char="o"/>
            </a:pPr>
            <a:r>
              <a:rPr lang="fr-FR" sz="2400" b="0" i="0" u="none" strike="noStrike" baseline="0" dirty="0">
                <a:latin typeface="+mn-lt"/>
              </a:rPr>
              <a:t>a) T-10-600; </a:t>
            </a:r>
            <a:r>
              <a:rPr lang="cs-CZ" sz="2400" b="0" i="0" u="none" strike="noStrike" baseline="0" dirty="0">
                <a:latin typeface="+mn-lt"/>
              </a:rPr>
              <a:t>		</a:t>
            </a:r>
            <a:r>
              <a:rPr lang="fr-FR" sz="2400" b="0" i="0" u="none" strike="noStrike" baseline="0" dirty="0">
                <a:latin typeface="+mn-lt"/>
              </a:rPr>
              <a:t>b) T-15-500; </a:t>
            </a:r>
            <a:r>
              <a:rPr lang="cs-CZ" sz="2400" b="0" i="0" u="none" strike="noStrike" baseline="0" dirty="0">
                <a:latin typeface="+mn-lt"/>
              </a:rPr>
              <a:t>			</a:t>
            </a:r>
            <a:r>
              <a:rPr lang="fr-FR" sz="2400" b="0" i="0" u="none" strike="noStrike" baseline="0" dirty="0">
                <a:latin typeface="+mn-lt"/>
              </a:rPr>
              <a:t>c)</a:t>
            </a:r>
            <a:r>
              <a:rPr lang="cs-CZ" sz="2400" b="0" i="0" u="none" strike="noStrike" baseline="0" dirty="0">
                <a:latin typeface="+mn-lt"/>
              </a:rPr>
              <a:t> </a:t>
            </a:r>
            <a:r>
              <a:rPr lang="fr-FR" sz="2400" b="0" i="0" u="none" strike="noStrike" baseline="0" dirty="0">
                <a:latin typeface="+mn-lt"/>
              </a:rPr>
              <a:t>T-20-500</a:t>
            </a:r>
            <a:endParaRPr lang="en-GB" sz="24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5A577360-8944-FBE7-272C-6BCD00DA23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42833624"/>
              </p:ext>
            </p:extLst>
          </p:nvPr>
        </p:nvGraphicFramePr>
        <p:xfrm>
          <a:off x="436183" y="1187667"/>
          <a:ext cx="5875841" cy="28173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551797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59C88-1B73-7251-4031-96C758A03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 StatiCa Connection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63294CD-AE73-4CFD-A2E6-B24C8F11DF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67808" y="980728"/>
            <a:ext cx="7416824" cy="54047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EBEB85-E641-C0D2-B966-160179EB00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816" y="980728"/>
            <a:ext cx="3186896" cy="2448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7617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410E7-FBA4-BDB5-9D01-E8740CE96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 StatiCa Connection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1915BD2-19B9-6336-3446-66A7606D47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1706" y="1412776"/>
            <a:ext cx="5264294" cy="4641850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983C7EA3-4E99-7FC1-ED36-9425106F5CEB}"/>
              </a:ext>
            </a:extLst>
          </p:cNvPr>
          <p:cNvSpPr/>
          <p:nvPr/>
        </p:nvSpPr>
        <p:spPr>
          <a:xfrm>
            <a:off x="6960096" y="2329398"/>
            <a:ext cx="3528392" cy="1080120"/>
          </a:xfrm>
          <a:prstGeom prst="wedgeRoundRectCallout">
            <a:avLst>
              <a:gd name="adj1" fmla="val -120173"/>
              <a:gd name="adj2" fmla="val 74788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Bolts and welds have the temperature of the hotter connected plate</a:t>
            </a:r>
          </a:p>
        </p:txBody>
      </p:sp>
    </p:spTree>
    <p:extLst>
      <p:ext uri="{BB962C8B-B14F-4D97-AF65-F5344CB8AC3E}">
        <p14:creationId xmlns:p14="http://schemas.microsoft.com/office/powerpoint/2010/main" val="10045409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D5D13-9CD0-2A7E-1410-010AC8F36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 StatiCa Connection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86BE4E-B9FC-645D-09DF-C591688806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246922"/>
            <a:ext cx="4694312" cy="50481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0F8960-0E68-C6F9-CD8A-08AB61CC41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976" y="1219579"/>
            <a:ext cx="3960440" cy="24476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2FA1E43-8B1A-B7E8-74A7-AA6744DFC0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9277" y="3770977"/>
            <a:ext cx="3960440" cy="2624876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0D665A3F-D5D8-B6CC-89F8-285FDB08A1BB}"/>
              </a:ext>
            </a:extLst>
          </p:cNvPr>
          <p:cNvSpPr/>
          <p:nvPr/>
        </p:nvSpPr>
        <p:spPr>
          <a:xfrm>
            <a:off x="8544272" y="2443405"/>
            <a:ext cx="3528392" cy="769571"/>
          </a:xfrm>
          <a:prstGeom prst="wedgeRoundRectCallout">
            <a:avLst>
              <a:gd name="adj1" fmla="val -105993"/>
              <a:gd name="adj2" fmla="val -153772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Perhaps too safe (accidental design situation)</a:t>
            </a:r>
          </a:p>
        </p:txBody>
      </p:sp>
    </p:spTree>
    <p:extLst>
      <p:ext uri="{BB962C8B-B14F-4D97-AF65-F5344CB8AC3E}">
        <p14:creationId xmlns:p14="http://schemas.microsoft.com/office/powerpoint/2010/main" val="22702115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4FFC2-38FF-B128-71AC-BA43BD1BD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Task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117D29-33D6-F792-0827-6EC1AB1D2F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Design an end plate beam-to-column connection to resist 60% of beam bending resistance (ULS).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Design a fire protection, so that the connection resists 70% of the original load for time class R90.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Design members and connection, so that no fire protection is needed for R30 for the same load.</a:t>
            </a:r>
          </a:p>
        </p:txBody>
      </p:sp>
    </p:spTree>
    <p:extLst>
      <p:ext uri="{BB962C8B-B14F-4D97-AF65-F5344CB8AC3E}">
        <p14:creationId xmlns:p14="http://schemas.microsoft.com/office/powerpoint/2010/main" val="11430935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FE63E-54EC-7615-F8B7-7F0740FC4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1162A8-BDF7-A071-8CBB-800005903F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Introduction: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US" dirty="0"/>
              <a:t>Design codes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US" dirty="0"/>
              <a:t>Accidental situation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US" dirty="0"/>
              <a:t>Concepts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Fire curves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Material properties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Fire protection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Steel temperature</a:t>
            </a:r>
          </a:p>
          <a:p>
            <a:endParaRPr lang="en-US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21D4634F-0F9A-2F32-DC1F-EE65131ED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072" y="1266302"/>
            <a:ext cx="5238750" cy="352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47231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4F8E3-30B3-BA63-CE6E-BD34AFE1F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Further reading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5828F3-53C3-C126-3267-3C70B770D3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https://fgg-web.fgg.uni-lj.si/~/pmoze/esdep/master/wg04b/toc.htm</a:t>
            </a:r>
            <a:endParaRPr lang="en-US" dirty="0"/>
          </a:p>
          <a:p>
            <a:r>
              <a:rPr lang="en-US" dirty="0">
                <a:hlinkClick r:id="rId3"/>
              </a:rPr>
              <a:t>https://people.fsv.cvut.cz/~wald/fire/ifer/benchmark/index.htm</a:t>
            </a:r>
            <a:r>
              <a:rPr lang="en-US" dirty="0"/>
              <a:t>  </a:t>
            </a:r>
          </a:p>
          <a:p>
            <a:r>
              <a:rPr lang="en-US" dirty="0">
                <a:hlinkClick r:id="rId4"/>
              </a:rPr>
              <a:t>https://eurocodes.jrc.ec.europa.eu/sites/default/files/2022-06/03a-VASSART-EC-FireDesign-WS.pdf</a:t>
            </a:r>
            <a:r>
              <a:rPr lang="en-US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54978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004EB-7B8A-E26E-F745-7E622E0B9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codes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393462-AFB9-6D95-E0AE-614A234F7D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84785"/>
            <a:ext cx="10972800" cy="1296143"/>
          </a:xfrm>
        </p:spPr>
        <p:txBody>
          <a:bodyPr/>
          <a:lstStyle/>
          <a:p>
            <a:r>
              <a:rPr lang="en-US" sz="2000" dirty="0"/>
              <a:t>EN 1991-1-2 (thermal actions)</a:t>
            </a:r>
          </a:p>
          <a:p>
            <a:r>
              <a:rPr lang="en-US" sz="2000" dirty="0"/>
              <a:t>EN 1993-1-2</a:t>
            </a:r>
            <a:r>
              <a:rPr lang="cs-CZ" sz="2000" dirty="0"/>
              <a:t> – </a:t>
            </a:r>
            <a:r>
              <a:rPr lang="en-US" sz="2000" dirty="0"/>
              <a:t>Eurocode 3: Design of steel structures - Part 1-2: General rules -</a:t>
            </a:r>
            <a:r>
              <a:rPr lang="cs-CZ" sz="2000" dirty="0"/>
              <a:t> </a:t>
            </a:r>
            <a:r>
              <a:rPr lang="en-US" sz="2000" dirty="0"/>
              <a:t>Structural fire design</a:t>
            </a:r>
          </a:p>
          <a:p>
            <a:r>
              <a:rPr lang="en-US" sz="2000" dirty="0"/>
              <a:t>EN 1992-1-2 (concrete), EN 1994-1-2 (composite), EN 1995-1-2 (timber)</a:t>
            </a:r>
          </a:p>
          <a:p>
            <a:r>
              <a:rPr lang="en-US" sz="2000" dirty="0"/>
              <a:t>Building regulations (compartments, escape routes, fire walls)</a:t>
            </a:r>
            <a:endParaRPr lang="cs-CZ" sz="2000" dirty="0"/>
          </a:p>
          <a:p>
            <a:endParaRPr lang="en-US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44F9B8-EDE5-3BD1-F0BF-79D1B86DA7CF}"/>
              </a:ext>
            </a:extLst>
          </p:cNvPr>
          <p:cNvSpPr txBox="1"/>
          <p:nvPr/>
        </p:nvSpPr>
        <p:spPr>
          <a:xfrm>
            <a:off x="767408" y="3502163"/>
            <a:ext cx="468052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noProof="0" dirty="0"/>
              <a:t>Standard prescriptive</a:t>
            </a:r>
          </a:p>
          <a:p>
            <a:r>
              <a:rPr lang="en-US" noProof="0" dirty="0"/>
              <a:t>Simple </a:t>
            </a:r>
          </a:p>
          <a:p>
            <a:r>
              <a:rPr lang="en-US" noProof="0" dirty="0"/>
              <a:t>For standard design cases</a:t>
            </a:r>
          </a:p>
          <a:p>
            <a:r>
              <a:rPr lang="en-US" dirty="0"/>
              <a:t>Neglects: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/>
              <a:t>System response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Connections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/>
              <a:t>Thermal stresses (elongation/shrinkage)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noProof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024B15-B1F4-E7D1-A252-D7B77EEABED2}"/>
              </a:ext>
            </a:extLst>
          </p:cNvPr>
          <p:cNvSpPr txBox="1"/>
          <p:nvPr/>
        </p:nvSpPr>
        <p:spPr>
          <a:xfrm>
            <a:off x="6240016" y="3509714"/>
            <a:ext cx="468052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Performance-based</a:t>
            </a:r>
          </a:p>
          <a:p>
            <a:r>
              <a:rPr lang="en-US" dirty="0"/>
              <a:t>Where standard prescriptive does not make sense (train/bus station…)</a:t>
            </a:r>
          </a:p>
          <a:p>
            <a:r>
              <a:rPr lang="en-US" dirty="0"/>
              <a:t>Attempt to model: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Real fire hazards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Actual building response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Specified performance</a:t>
            </a:r>
          </a:p>
          <a:p>
            <a:r>
              <a:rPr lang="en-US" dirty="0"/>
              <a:t>Time-consuming design</a:t>
            </a:r>
          </a:p>
          <a:p>
            <a:r>
              <a:rPr lang="en-US" dirty="0"/>
              <a:t>Economic, safe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514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038C0-FFC6-BB10-46A1-E0E1CBC4F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Accidental load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92B8F47-91B1-E9F9-A110-A06AB9C0548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noProof="0" dirty="0"/>
                  <a:t>Safety factor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noProof="0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US" b="0" i="1" noProof="0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b="0" i="1" noProof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noProof="0" smtClean="0">
                            <a:latin typeface="Cambria Math" panose="02040503050406030204" pitchFamily="18" charset="0"/>
                          </a:rPr>
                          <m:t>𝑓𝑖</m:t>
                        </m:r>
                      </m:sub>
                    </m:sSub>
                    <m:r>
                      <a:rPr lang="en-US" b="0" i="1" noProof="0" smtClean="0">
                        <a:latin typeface="Cambria Math" panose="02040503050406030204" pitchFamily="18" charset="0"/>
                      </a:rPr>
                      <m:t>=1,0</m:t>
                    </m:r>
                  </m:oMath>
                </a14:m>
                <a:endParaRPr lang="en-US" noProof="0" dirty="0"/>
              </a:p>
              <a:p>
                <a:r>
                  <a:rPr lang="en-US" noProof="0" dirty="0"/>
                  <a:t>Often explosion + fire or crash + fire</a:t>
                </a:r>
              </a:p>
              <a:p>
                <a:r>
                  <a:rPr lang="en-US" noProof="0" dirty="0"/>
                  <a:t>Static loads – simplified: 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92B8F47-91B1-E9F9-A110-A06AB9C0548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11" t="-15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ED214B7E-80EF-7FDB-DC52-36AA85C76C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416" y="3165710"/>
            <a:ext cx="10350291" cy="2960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3318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E074B-89E6-F530-9112-E9637A9ED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Weakening concepts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B31AF7-5C29-F5BF-1014-E6CFA9A977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84785"/>
            <a:ext cx="5270376" cy="4641379"/>
          </a:xfrm>
        </p:spPr>
        <p:txBody>
          <a:bodyPr/>
          <a:lstStyle/>
          <a:p>
            <a:r>
              <a:rPr lang="en-US" sz="2400" noProof="0" dirty="0"/>
              <a:t>Steel – whole plate or member </a:t>
            </a:r>
          </a:p>
          <a:p>
            <a:endParaRPr lang="en-US" sz="2400" noProof="0" dirty="0"/>
          </a:p>
          <a:p>
            <a:endParaRPr lang="en-US" sz="2400" noProof="0" dirty="0"/>
          </a:p>
          <a:p>
            <a:r>
              <a:rPr lang="en-US" sz="2400" noProof="0" dirty="0"/>
              <a:t>Timber – charring around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noProof="0" dirty="0"/>
              <a:t>Heavy/light</a:t>
            </a:r>
          </a:p>
          <a:p>
            <a:endParaRPr lang="en-US" sz="2400" noProof="0" dirty="0"/>
          </a:p>
          <a:p>
            <a:endParaRPr lang="en-US" sz="2400" noProof="0" dirty="0"/>
          </a:p>
          <a:p>
            <a:r>
              <a:rPr lang="en-US" sz="2400" noProof="0" dirty="0"/>
              <a:t>Concrete – from around, high mass, reinforcement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1726D1E-F1D5-1C04-760A-1FC044DC5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312" y="1858814"/>
            <a:ext cx="3145532" cy="2364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upport Center">
            <a:extLst>
              <a:ext uri="{FF2B5EF4-FFF2-40B4-BE49-F238E27FC236}">
                <a16:creationId xmlns:a16="http://schemas.microsoft.com/office/drawing/2014/main" id="{C5D418B4-EBB4-007C-0449-66B19178C8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69" b="5609"/>
          <a:stretch>
            <a:fillRect/>
          </a:stretch>
        </p:blipFill>
        <p:spPr bwMode="auto">
          <a:xfrm>
            <a:off x="6095999" y="4263028"/>
            <a:ext cx="4723437" cy="211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28C056-8F8A-410B-2323-47C073DCB3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8076" y="938972"/>
            <a:ext cx="3383011" cy="2922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6727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D6D07-E249-860F-A247-98C8A9827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EABD04F-0FB4-B355-A924-2BA3C634FB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17681"/>
          <a:stretch>
            <a:fillRect/>
          </a:stretch>
        </p:blipFill>
        <p:spPr>
          <a:xfrm>
            <a:off x="582960" y="1614634"/>
            <a:ext cx="5094863" cy="46418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E28C25E-0A48-3829-99D0-9C45899FC46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422"/>
          <a:stretch>
            <a:fillRect/>
          </a:stretch>
        </p:blipFill>
        <p:spPr>
          <a:xfrm>
            <a:off x="6451840" y="1614634"/>
            <a:ext cx="5271066" cy="466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2716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B5AD7-298B-CC9D-50D9-32A09E487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AEE111-06E7-CBAD-5869-96A43AD365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Passive/active fire protection</a:t>
            </a:r>
          </a:p>
          <a:p>
            <a:r>
              <a:rPr lang="en-US" dirty="0"/>
              <a:t>Compartmentalization</a:t>
            </a:r>
          </a:p>
          <a:p>
            <a:r>
              <a:rPr lang="en-US" dirty="0"/>
              <a:t>People must escape first</a:t>
            </a:r>
          </a:p>
          <a:p>
            <a:r>
              <a:rPr lang="en-US" dirty="0"/>
              <a:t>Firefighters are safe while fighting the fire</a:t>
            </a:r>
          </a:p>
          <a:p>
            <a:r>
              <a:rPr lang="en-US" dirty="0"/>
              <a:t>Building collapses inside</a:t>
            </a:r>
          </a:p>
          <a:p>
            <a:r>
              <a:rPr lang="en-US" dirty="0"/>
              <a:t>Surrounding buildings do not catch fire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78282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3757E-C3DF-29F3-B83D-BD0EC07BA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B2266-7C69-69E1-5199-BABFAC9A43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There are many ways how to deal with fire safety: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People escape very fast (e.g., UK)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Building lasts long during fire (e.g., CZ)</a:t>
            </a:r>
          </a:p>
          <a:p>
            <a:pPr marL="1257300" lvl="1" indent="-514350">
              <a:buFont typeface="+mj-lt"/>
              <a:buAutoNum type="romanLcPeriod"/>
            </a:pPr>
            <a:r>
              <a:rPr lang="en-US" dirty="0"/>
              <a:t>Fire protection (impact on environment and schedule)</a:t>
            </a:r>
          </a:p>
          <a:p>
            <a:pPr marL="1257300" lvl="1" indent="-514350">
              <a:buFont typeface="+mj-lt"/>
              <a:buAutoNum type="romanLcPeriod"/>
            </a:pPr>
            <a:r>
              <a:rPr lang="en-US" dirty="0"/>
              <a:t>A lot of mass (larger beams than needed for SLS+ULS)</a:t>
            </a:r>
          </a:p>
        </p:txBody>
      </p:sp>
    </p:spTree>
    <p:extLst>
      <p:ext uri="{BB962C8B-B14F-4D97-AF65-F5344CB8AC3E}">
        <p14:creationId xmlns:p14="http://schemas.microsoft.com/office/powerpoint/2010/main" val="3364912570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VUT">
      <a:dk1>
        <a:srgbClr val="000000"/>
      </a:dk1>
      <a:lt1>
        <a:srgbClr val="FFFFFF"/>
      </a:lt1>
      <a:dk2>
        <a:srgbClr val="595959"/>
      </a:dk2>
      <a:lt2>
        <a:srgbClr val="F1F5F5"/>
      </a:lt2>
      <a:accent1>
        <a:srgbClr val="C00000"/>
      </a:accent1>
      <a:accent2>
        <a:srgbClr val="FF0000"/>
      </a:accent2>
      <a:accent3>
        <a:srgbClr val="FFC000"/>
      </a:accent3>
      <a:accent4>
        <a:srgbClr val="FFFF00"/>
      </a:accent4>
      <a:accent5>
        <a:srgbClr val="B0F0C1"/>
      </a:accent5>
      <a:accent6>
        <a:srgbClr val="92CDDC"/>
      </a:accent6>
      <a:hlink>
        <a:srgbClr val="31859B"/>
      </a:hlink>
      <a:folHlink>
        <a:srgbClr val="205867"/>
      </a:folHlink>
    </a:clrScheme>
    <a:fontScheme name="VUT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622D1BFAF5F44F85D35E69B0B30D79" ma:contentTypeVersion="13" ma:contentTypeDescription="Create a new document." ma:contentTypeScope="" ma:versionID="2d9aec797481ff8219a35c23df20c85d">
  <xsd:schema xmlns:xsd="http://www.w3.org/2001/XMLSchema" xmlns:xs="http://www.w3.org/2001/XMLSchema" xmlns:p="http://schemas.microsoft.com/office/2006/metadata/properties" xmlns:ns2="8105bf9c-1805-4ff7-8334-bbb2af79fc35" xmlns:ns3="aa9b80a4-2691-4765-9533-82ab4a6eb616" targetNamespace="http://schemas.microsoft.com/office/2006/metadata/properties" ma:root="true" ma:fieldsID="2f6fd967ce6c39382fbb310ecc7d2103" ns2:_="" ns3:_="">
    <xsd:import namespace="8105bf9c-1805-4ff7-8334-bbb2af79fc35"/>
    <xsd:import namespace="aa9b80a4-2691-4765-9533-82ab4a6eb61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05bf9c-1805-4ff7-8334-bbb2af79fc3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9b80a4-2691-4765-9533-82ab4a6eb616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4B27EF7-B385-422E-B64A-6AE743D0E96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C4648B6-8DDD-42FA-B3C8-9C0989E09A36}">
  <ds:schemaRefs>
    <ds:schemaRef ds:uri="http://schemas.openxmlformats.org/package/2006/metadata/core-properties"/>
    <ds:schemaRef ds:uri="http://schemas.microsoft.com/office/2006/documentManagement/types"/>
    <ds:schemaRef ds:uri="http://purl.org/dc/terms/"/>
    <ds:schemaRef ds:uri="http://purl.org/dc/elements/1.1/"/>
    <ds:schemaRef ds:uri="http://purl.org/dc/dcmitype/"/>
    <ds:schemaRef ds:uri="http://schemas.microsoft.com/office/2006/metadata/properties"/>
    <ds:schemaRef ds:uri="aa9b80a4-2691-4765-9533-82ab4a6eb616"/>
    <ds:schemaRef ds:uri="http://schemas.microsoft.com/office/infopath/2007/PartnerControls"/>
    <ds:schemaRef ds:uri="8105bf9c-1805-4ff7-8334-bbb2af79fc35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C067ED0-22FE-4709-9794-F841898DD1A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105bf9c-1805-4ff7-8334-bbb2af79fc35"/>
    <ds:schemaRef ds:uri="aa9b80a4-2691-4765-9533-82ab4a6eb61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abb58409-9296-47b7-84ba-edb0b74b2682}" enabled="0" method="" siteId="{abb58409-9296-47b7-84ba-edb0b74b2682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24428</TotalTime>
  <Words>1034</Words>
  <Application>Microsoft Office PowerPoint</Application>
  <PresentationFormat>Widescreen</PresentationFormat>
  <Paragraphs>242</Paragraphs>
  <Slides>30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Arial</vt:lpstr>
      <vt:lpstr>Calibri</vt:lpstr>
      <vt:lpstr>Cambria Math</vt:lpstr>
      <vt:lpstr>Courier New</vt:lpstr>
      <vt:lpstr>Noto Sans</vt:lpstr>
      <vt:lpstr>Times New Roman</vt:lpstr>
      <vt:lpstr>Wingdings</vt:lpstr>
      <vt:lpstr>Motiv systému Office</vt:lpstr>
      <vt:lpstr>Fire design</vt:lpstr>
      <vt:lpstr>Prezentuje</vt:lpstr>
      <vt:lpstr>Contents</vt:lpstr>
      <vt:lpstr>Design codes</vt:lpstr>
      <vt:lpstr>Accidental load</vt:lpstr>
      <vt:lpstr>Weakening concepts</vt:lpstr>
      <vt:lpstr>PowerPoint Presentation</vt:lpstr>
      <vt:lpstr>Concept</vt:lpstr>
      <vt:lpstr>Concept</vt:lpstr>
      <vt:lpstr>Fire stages</vt:lpstr>
      <vt:lpstr>Fire curves</vt:lpstr>
      <vt:lpstr>Fire curves</vt:lpstr>
      <vt:lpstr>Material properties – Steel </vt:lpstr>
      <vt:lpstr>Material properties – Steel </vt:lpstr>
      <vt:lpstr>Fire protection</vt:lpstr>
      <vt:lpstr>Temperature</vt:lpstr>
      <vt:lpstr>Temperature</vt:lpstr>
      <vt:lpstr>Design workflow</vt:lpstr>
      <vt:lpstr>Beam – verification </vt:lpstr>
      <vt:lpstr>Column – verification </vt:lpstr>
      <vt:lpstr>Member design</vt:lpstr>
      <vt:lpstr>Task 1</vt:lpstr>
      <vt:lpstr>Connections</vt:lpstr>
      <vt:lpstr>Connections – validation </vt:lpstr>
      <vt:lpstr>Connections – validation </vt:lpstr>
      <vt:lpstr>IDEA StatiCa Connection</vt:lpstr>
      <vt:lpstr>IDEA StatiCa Connection</vt:lpstr>
      <vt:lpstr>IDEA StatiCa Connection</vt:lpstr>
      <vt:lpstr>Task 2</vt:lpstr>
      <vt:lpstr>Further reading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martin.vild@ideastatica.com</dc:creator>
  <cp:lastModifiedBy>Martin Vild</cp:lastModifiedBy>
  <cp:revision>320</cp:revision>
  <dcterms:created xsi:type="dcterms:W3CDTF">2016-01-14T08:43:43Z</dcterms:created>
  <dcterms:modified xsi:type="dcterms:W3CDTF">2026-04-13T14:21:43Z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0x010100D6622D1BFAF5F44F85D35E69B0B30D79</vt:lpwstr>
  </property>
</Properties>
</file>